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60" r:id="rId5"/>
    <p:sldId id="261" r:id="rId6"/>
    <p:sldId id="262" r:id="rId7"/>
    <p:sldId id="25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8288000" cy="10287000"/>
  <p:notesSz cx="6858000" cy="9144000"/>
  <p:embeddedFontLst>
    <p:embeddedFont>
      <p:font typeface="Arimo" panose="020B0604020202020204" charset="0"/>
      <p:regular r:id="rId28"/>
    </p:embeddedFont>
    <p:embeddedFont>
      <p:font typeface="Arimo Bold" panose="020B0604020202020204" charset="0"/>
      <p:regular r:id="rId29"/>
    </p:embeddedFont>
    <p:embeddedFont>
      <p:font typeface="Arimo Italics" panose="020B0604020202020204" charset="0"/>
      <p:regular r:id="rId30"/>
    </p:embeddedFont>
    <p:embeddedFont>
      <p:font typeface="TT Rounds Condense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2982" autoAdjust="0"/>
  </p:normalViewPr>
  <p:slideViewPr>
    <p:cSldViewPr>
      <p:cViewPr varScale="1">
        <p:scale>
          <a:sx n="28" d="100"/>
          <a:sy n="28" d="100"/>
        </p:scale>
        <p:origin x="15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28"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46831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4140200"/>
          </a:xfrm>
          <a:prstGeom prst="rect">
            <a:avLst/>
          </a:prstGeom>
        </p:spPr>
        <p:txBody>
          <a:bodyPr vert="horz" lIns="91440" tIns="45720" rIns="91440" bIns="45720" rtlCol="0"/>
          <a:lstStyle/>
          <a:p>
            <a:r>
              <a:rPr lang="en-US" dirty="0" err="1"/>
              <a:t>Een</a:t>
            </a:r>
            <a:r>
              <a:rPr lang="en-US" dirty="0"/>
              <a:t> </a:t>
            </a:r>
            <a:r>
              <a:rPr lang="en-US" dirty="0" err="1"/>
              <a:t>duurzaam</a:t>
            </a:r>
            <a:r>
              <a:rPr lang="en-US" dirty="0"/>
              <a:t> contract is </a:t>
            </a:r>
            <a:r>
              <a:rPr lang="en-US" dirty="0" err="1"/>
              <a:t>een</a:t>
            </a:r>
            <a:r>
              <a:rPr lang="en-US" dirty="0"/>
              <a:t> </a:t>
            </a:r>
            <a:r>
              <a:rPr lang="en-US" dirty="0" err="1"/>
              <a:t>overeenkomst</a:t>
            </a:r>
            <a:r>
              <a:rPr lang="en-US" dirty="0"/>
              <a:t> in </a:t>
            </a:r>
            <a:r>
              <a:rPr lang="en-US" dirty="0" err="1"/>
              <a:t>heldere</a:t>
            </a:r>
            <a:r>
              <a:rPr lang="en-US" dirty="0"/>
              <a:t> taal die </a:t>
            </a:r>
            <a:r>
              <a:rPr lang="en-US" dirty="0" err="1"/>
              <a:t>niet</a:t>
            </a:r>
            <a:r>
              <a:rPr lang="en-US" dirty="0"/>
              <a:t> </a:t>
            </a:r>
            <a:r>
              <a:rPr lang="en-US" dirty="0" err="1"/>
              <a:t>zozeer</a:t>
            </a:r>
            <a:r>
              <a:rPr lang="en-US" dirty="0"/>
              <a:t> is </a:t>
            </a:r>
            <a:r>
              <a:rPr lang="en-US" dirty="0" err="1"/>
              <a:t>gericht</a:t>
            </a:r>
            <a:r>
              <a:rPr lang="en-US" dirty="0"/>
              <a:t> op de </a:t>
            </a:r>
            <a:r>
              <a:rPr lang="en-US" dirty="0" err="1"/>
              <a:t>juridische</a:t>
            </a:r>
            <a:r>
              <a:rPr lang="en-US" dirty="0"/>
              <a:t> do’s and don’ts </a:t>
            </a:r>
            <a:r>
              <a:rPr lang="en-US" dirty="0" err="1"/>
              <a:t>en</a:t>
            </a:r>
            <a:r>
              <a:rPr lang="en-US" dirty="0"/>
              <a:t> het </a:t>
            </a:r>
            <a:r>
              <a:rPr lang="en-US" dirty="0" err="1"/>
              <a:t>afdekken</a:t>
            </a:r>
            <a:r>
              <a:rPr lang="en-US" dirty="0"/>
              <a:t> van </a:t>
            </a:r>
            <a:r>
              <a:rPr lang="en-US" dirty="0" err="1"/>
              <a:t>risico’s</a:t>
            </a:r>
            <a:r>
              <a:rPr lang="en-US" dirty="0"/>
              <a:t> </a:t>
            </a:r>
            <a:r>
              <a:rPr lang="en-US" dirty="0" err="1"/>
              <a:t>voor</a:t>
            </a:r>
            <a:r>
              <a:rPr lang="en-US" dirty="0"/>
              <a:t> </a:t>
            </a:r>
            <a:r>
              <a:rPr lang="en-US" dirty="0" err="1"/>
              <a:t>als</a:t>
            </a:r>
            <a:r>
              <a:rPr lang="en-US" dirty="0"/>
              <a:t> het </a:t>
            </a:r>
            <a:r>
              <a:rPr lang="en-US" dirty="0" err="1"/>
              <a:t>misgaat</a:t>
            </a:r>
            <a:r>
              <a:rPr lang="en-US" dirty="0"/>
              <a:t>, maar op </a:t>
            </a:r>
            <a:r>
              <a:rPr lang="en-US" dirty="0" err="1"/>
              <a:t>gedeelde</a:t>
            </a:r>
            <a:r>
              <a:rPr lang="en-US" dirty="0"/>
              <a:t> </a:t>
            </a:r>
            <a:r>
              <a:rPr lang="en-US" dirty="0" err="1"/>
              <a:t>waarden</a:t>
            </a:r>
            <a:r>
              <a:rPr lang="en-US" dirty="0"/>
              <a:t> </a:t>
            </a:r>
            <a:r>
              <a:rPr lang="en-US" dirty="0" err="1"/>
              <a:t>en</a:t>
            </a:r>
            <a:r>
              <a:rPr lang="en-US" dirty="0"/>
              <a:t> </a:t>
            </a:r>
            <a:r>
              <a:rPr lang="en-US" dirty="0" err="1"/>
              <a:t>transparante</a:t>
            </a:r>
            <a:r>
              <a:rPr lang="en-US" dirty="0"/>
              <a:t> </a:t>
            </a:r>
            <a:r>
              <a:rPr lang="en-US" dirty="0" err="1"/>
              <a:t>doelstellingen</a:t>
            </a:r>
            <a:r>
              <a:rPr lang="en-US" dirty="0"/>
              <a:t>. Met </a:t>
            </a:r>
            <a:r>
              <a:rPr lang="en-US" dirty="0" err="1"/>
              <a:t>deze</a:t>
            </a:r>
            <a:r>
              <a:rPr lang="en-US" dirty="0"/>
              <a:t> </a:t>
            </a:r>
            <a:r>
              <a:rPr lang="en-US" dirty="0" err="1"/>
              <a:t>manier</a:t>
            </a:r>
            <a:r>
              <a:rPr lang="en-US" dirty="0"/>
              <a:t> van </a:t>
            </a:r>
            <a:r>
              <a:rPr lang="en-US" dirty="0" err="1"/>
              <a:t>contracteren</a:t>
            </a:r>
            <a:r>
              <a:rPr lang="en-US" dirty="0"/>
              <a:t> </a:t>
            </a:r>
            <a:r>
              <a:rPr lang="en-US" dirty="0" err="1"/>
              <a:t>stellen</a:t>
            </a:r>
            <a:r>
              <a:rPr lang="en-US" dirty="0"/>
              <a:t> de </a:t>
            </a:r>
            <a:r>
              <a:rPr lang="en-US" dirty="0" err="1"/>
              <a:t>contractspartijen</a:t>
            </a:r>
            <a:r>
              <a:rPr lang="en-US" dirty="0"/>
              <a:t> de </a:t>
            </a:r>
            <a:r>
              <a:rPr lang="en-US" dirty="0" err="1"/>
              <a:t>dialoog</a:t>
            </a:r>
            <a:r>
              <a:rPr lang="en-US" dirty="0"/>
              <a:t> </a:t>
            </a:r>
            <a:r>
              <a:rPr lang="en-US" dirty="0" err="1"/>
              <a:t>voorop</a:t>
            </a:r>
            <a:r>
              <a:rPr lang="en-US" dirty="0"/>
              <a:t> </a:t>
            </a:r>
            <a:r>
              <a:rPr lang="en-US" dirty="0" err="1"/>
              <a:t>en</a:t>
            </a:r>
            <a:r>
              <a:rPr lang="en-US" dirty="0"/>
              <a:t> </a:t>
            </a:r>
            <a:r>
              <a:rPr lang="en-US" dirty="0" err="1"/>
              <a:t>zorgen</a:t>
            </a:r>
            <a:r>
              <a:rPr lang="en-US" dirty="0"/>
              <a:t> </a:t>
            </a:r>
            <a:r>
              <a:rPr lang="en-US" dirty="0" err="1"/>
              <a:t>zij</a:t>
            </a:r>
            <a:r>
              <a:rPr lang="en-US" dirty="0"/>
              <a:t> </a:t>
            </a:r>
            <a:r>
              <a:rPr lang="en-US" dirty="0" err="1"/>
              <a:t>ervoor</a:t>
            </a:r>
            <a:r>
              <a:rPr lang="en-US" dirty="0"/>
              <a:t> </a:t>
            </a:r>
            <a:r>
              <a:rPr lang="en-US" dirty="0" err="1"/>
              <a:t>dat</a:t>
            </a:r>
            <a:r>
              <a:rPr lang="en-US" dirty="0"/>
              <a:t> de </a:t>
            </a:r>
            <a:r>
              <a:rPr lang="en-US" dirty="0" err="1"/>
              <a:t>wederzijdse</a:t>
            </a:r>
            <a:r>
              <a:rPr lang="en-US" dirty="0"/>
              <a:t> </a:t>
            </a:r>
            <a:r>
              <a:rPr lang="en-US" dirty="0" err="1"/>
              <a:t>intenties</a:t>
            </a:r>
            <a:r>
              <a:rPr lang="en-US" dirty="0"/>
              <a:t> </a:t>
            </a:r>
            <a:r>
              <a:rPr lang="en-US" dirty="0" err="1"/>
              <a:t>bij</a:t>
            </a:r>
            <a:r>
              <a:rPr lang="en-US" dirty="0"/>
              <a:t> de </a:t>
            </a:r>
            <a:r>
              <a:rPr lang="en-US" dirty="0" err="1"/>
              <a:t>relatie</a:t>
            </a:r>
            <a:r>
              <a:rPr lang="en-US" dirty="0"/>
              <a:t> </a:t>
            </a:r>
            <a:r>
              <a:rPr lang="en-US" dirty="0" err="1"/>
              <a:t>helder</a:t>
            </a:r>
            <a:r>
              <a:rPr lang="en-US" dirty="0"/>
              <a:t> </a:t>
            </a:r>
            <a:r>
              <a:rPr lang="en-US" dirty="0" err="1"/>
              <a:t>zijn</a:t>
            </a:r>
            <a:r>
              <a:rPr lang="en-US" dirty="0"/>
              <a:t> </a:t>
            </a:r>
            <a:r>
              <a:rPr lang="en-US" dirty="0" err="1"/>
              <a:t>en</a:t>
            </a:r>
            <a:r>
              <a:rPr lang="en-US" dirty="0"/>
              <a:t> </a:t>
            </a:r>
            <a:r>
              <a:rPr lang="en-US" dirty="0" err="1"/>
              <a:t>blijven</a:t>
            </a:r>
            <a:r>
              <a:rPr lang="en-US" dirty="0"/>
              <a:t>, </a:t>
            </a:r>
            <a:r>
              <a:rPr lang="en-US" dirty="0" err="1"/>
              <a:t>zodat</a:t>
            </a:r>
            <a:r>
              <a:rPr lang="en-US" dirty="0"/>
              <a:t> </a:t>
            </a:r>
            <a:r>
              <a:rPr lang="en-US" dirty="0" err="1"/>
              <a:t>zij</a:t>
            </a:r>
            <a:r>
              <a:rPr lang="en-US" dirty="0"/>
              <a:t> </a:t>
            </a:r>
            <a:r>
              <a:rPr lang="en-US" dirty="0" err="1"/>
              <a:t>eventuele</a:t>
            </a:r>
            <a:r>
              <a:rPr lang="en-US" dirty="0"/>
              <a:t> </a:t>
            </a:r>
            <a:r>
              <a:rPr lang="en-US" dirty="0" err="1"/>
              <a:t>conflicten</a:t>
            </a:r>
            <a:r>
              <a:rPr lang="en-US" dirty="0"/>
              <a:t> </a:t>
            </a:r>
            <a:r>
              <a:rPr lang="en-US" dirty="0" err="1"/>
              <a:t>zelf</a:t>
            </a:r>
            <a:r>
              <a:rPr lang="en-US" dirty="0"/>
              <a:t> </a:t>
            </a:r>
            <a:r>
              <a:rPr lang="en-US" dirty="0" err="1"/>
              <a:t>kunnen</a:t>
            </a:r>
            <a:r>
              <a:rPr lang="en-US" dirty="0"/>
              <a:t> </a:t>
            </a:r>
            <a:r>
              <a:rPr lang="en-US" dirty="0" err="1"/>
              <a:t>oplossen</a:t>
            </a:r>
            <a:r>
              <a:rPr lang="en-US" dirty="0"/>
              <a:t>, met </a:t>
            </a:r>
            <a:r>
              <a:rPr lang="en-US" dirty="0" err="1"/>
              <a:t>telkens</a:t>
            </a:r>
            <a:r>
              <a:rPr lang="en-US" dirty="0"/>
              <a:t> de </a:t>
            </a:r>
            <a:r>
              <a:rPr lang="en-US" dirty="0" err="1"/>
              <a:t>oorspronkelijke</a:t>
            </a:r>
            <a:r>
              <a:rPr lang="en-US" dirty="0"/>
              <a:t> </a:t>
            </a:r>
            <a:r>
              <a:rPr lang="en-US" dirty="0" err="1"/>
              <a:t>doelstellingen</a:t>
            </a:r>
            <a:r>
              <a:rPr lang="en-US" dirty="0"/>
              <a:t> op het </a:t>
            </a:r>
            <a:r>
              <a:rPr lang="en-US" dirty="0" err="1"/>
              <a:t>netvlies</a:t>
            </a:r>
            <a:r>
              <a:rPr lang="en-US" dirty="0"/>
              <a:t>.</a:t>
            </a:r>
          </a:p>
          <a:p>
            <a:endParaRPr lang="en-US" dirty="0"/>
          </a:p>
          <a:p>
            <a:r>
              <a:rPr lang="en-US" dirty="0" err="1"/>
              <a:t>Duurzaam</a:t>
            </a:r>
            <a:r>
              <a:rPr lang="en-US" dirty="0"/>
              <a:t> </a:t>
            </a:r>
            <a:r>
              <a:rPr lang="en-US" dirty="0" err="1"/>
              <a:t>contracteren</a:t>
            </a:r>
            <a:r>
              <a:rPr lang="en-US" dirty="0"/>
              <a:t> is </a:t>
            </a:r>
            <a:r>
              <a:rPr lang="en-US" dirty="0" err="1"/>
              <a:t>bedoeld</a:t>
            </a:r>
            <a:r>
              <a:rPr lang="en-US" dirty="0"/>
              <a:t> </a:t>
            </a:r>
            <a:r>
              <a:rPr lang="en-US" dirty="0" err="1"/>
              <a:t>voor</a:t>
            </a:r>
            <a:r>
              <a:rPr lang="en-US" dirty="0"/>
              <a:t> </a:t>
            </a:r>
            <a:r>
              <a:rPr lang="en-US" dirty="0" err="1"/>
              <a:t>partijen</a:t>
            </a:r>
            <a:r>
              <a:rPr lang="en-US" dirty="0"/>
              <a:t> die </a:t>
            </a:r>
            <a:r>
              <a:rPr lang="en-US" dirty="0" err="1"/>
              <a:t>willen</a:t>
            </a:r>
            <a:r>
              <a:rPr lang="en-US" dirty="0"/>
              <a:t> </a:t>
            </a:r>
            <a:r>
              <a:rPr lang="en-US" dirty="0" err="1"/>
              <a:t>handelen</a:t>
            </a:r>
            <a:r>
              <a:rPr lang="en-US" dirty="0"/>
              <a:t> op basis van </a:t>
            </a:r>
            <a:r>
              <a:rPr lang="en-US" dirty="0" err="1"/>
              <a:t>gelijkwaardigheid</a:t>
            </a:r>
            <a:r>
              <a:rPr lang="en-US" dirty="0"/>
              <a:t> </a:t>
            </a:r>
            <a:r>
              <a:rPr lang="en-US" dirty="0" err="1"/>
              <a:t>en</a:t>
            </a:r>
            <a:r>
              <a:rPr lang="en-US" dirty="0"/>
              <a:t> </a:t>
            </a:r>
            <a:r>
              <a:rPr lang="en-US" dirty="0" err="1"/>
              <a:t>een</a:t>
            </a:r>
            <a:r>
              <a:rPr lang="en-US" dirty="0"/>
              <a:t> </a:t>
            </a:r>
            <a:r>
              <a:rPr lang="en-US" dirty="0" err="1"/>
              <a:t>gezonde</a:t>
            </a:r>
            <a:r>
              <a:rPr lang="en-US" dirty="0"/>
              <a:t> </a:t>
            </a:r>
            <a:r>
              <a:rPr lang="en-US" dirty="0" err="1"/>
              <a:t>relatie</a:t>
            </a:r>
            <a:r>
              <a:rPr lang="en-US" dirty="0"/>
              <a:t> </a:t>
            </a:r>
            <a:r>
              <a:rPr lang="en-US" dirty="0" err="1"/>
              <a:t>willen</a:t>
            </a:r>
            <a:r>
              <a:rPr lang="en-US" dirty="0"/>
              <a:t> </a:t>
            </a:r>
            <a:r>
              <a:rPr lang="en-US" dirty="0" err="1"/>
              <a:t>aangaan</a:t>
            </a:r>
            <a:r>
              <a:rPr lang="en-US" dirty="0"/>
              <a:t> met </a:t>
            </a:r>
            <a:r>
              <a:rPr lang="en-US" dirty="0" err="1"/>
              <a:t>elkaar</a:t>
            </a:r>
            <a:r>
              <a:rPr lang="en-US" dirty="0"/>
              <a:t>. Dat </a:t>
            </a:r>
            <a:r>
              <a:rPr lang="en-US" dirty="0" err="1"/>
              <a:t>kan</a:t>
            </a:r>
            <a:r>
              <a:rPr lang="en-US" dirty="0"/>
              <a:t> </a:t>
            </a:r>
            <a:r>
              <a:rPr lang="en-US" dirty="0" err="1"/>
              <a:t>zowel</a:t>
            </a:r>
            <a:r>
              <a:rPr lang="en-US" dirty="0"/>
              <a:t> </a:t>
            </a:r>
            <a:r>
              <a:rPr lang="en-US" dirty="0" err="1"/>
              <a:t>bij</a:t>
            </a:r>
            <a:r>
              <a:rPr lang="en-US" dirty="0"/>
              <a:t> </a:t>
            </a:r>
            <a:r>
              <a:rPr lang="en-US" dirty="0" err="1"/>
              <a:t>algemene</a:t>
            </a:r>
            <a:r>
              <a:rPr lang="en-US" dirty="0"/>
              <a:t> (</a:t>
            </a:r>
            <a:r>
              <a:rPr lang="en-US" dirty="0" err="1"/>
              <a:t>onbenoemde</a:t>
            </a:r>
            <a:r>
              <a:rPr lang="en-US" dirty="0"/>
              <a:t>) </a:t>
            </a:r>
            <a:r>
              <a:rPr lang="en-US" dirty="0" err="1"/>
              <a:t>verbintenissen</a:t>
            </a:r>
            <a:r>
              <a:rPr lang="en-US" dirty="0"/>
              <a:t>, </a:t>
            </a:r>
            <a:r>
              <a:rPr lang="en-US" dirty="0" err="1"/>
              <a:t>zoals</a:t>
            </a:r>
            <a:r>
              <a:rPr lang="en-US" dirty="0"/>
              <a:t> </a:t>
            </a:r>
            <a:r>
              <a:rPr lang="en-US" dirty="0" err="1"/>
              <a:t>een</a:t>
            </a:r>
            <a:r>
              <a:rPr lang="en-US" dirty="0"/>
              <a:t> </a:t>
            </a:r>
            <a:r>
              <a:rPr lang="en-US" dirty="0" err="1"/>
              <a:t>samenwerkingsovereenkomst</a:t>
            </a:r>
            <a:r>
              <a:rPr lang="en-US" dirty="0"/>
              <a:t>, maar </a:t>
            </a:r>
            <a:r>
              <a:rPr lang="en-US" dirty="0" err="1"/>
              <a:t>ook</a:t>
            </a:r>
            <a:r>
              <a:rPr lang="en-US" dirty="0"/>
              <a:t> de </a:t>
            </a:r>
            <a:r>
              <a:rPr lang="en-US" dirty="0" err="1"/>
              <a:t>arbeidsovereenkomst</a:t>
            </a:r>
            <a:r>
              <a:rPr lang="en-US" dirty="0"/>
              <a:t> of </a:t>
            </a:r>
            <a:r>
              <a:rPr lang="en-US" dirty="0" err="1"/>
              <a:t>mediationovereenkomst</a:t>
            </a:r>
            <a:r>
              <a:rPr lang="en-US" dirty="0"/>
              <a:t> </a:t>
            </a:r>
            <a:r>
              <a:rPr lang="en-US" dirty="0" err="1"/>
              <a:t>kan</a:t>
            </a:r>
            <a:r>
              <a:rPr lang="en-US" dirty="0"/>
              <a:t> op </a:t>
            </a:r>
            <a:r>
              <a:rPr lang="en-US" dirty="0" err="1"/>
              <a:t>deze</a:t>
            </a:r>
            <a:r>
              <a:rPr lang="en-US" dirty="0"/>
              <a:t> </a:t>
            </a:r>
            <a:r>
              <a:rPr lang="en-US" dirty="0" err="1"/>
              <a:t>manier</a:t>
            </a:r>
            <a:r>
              <a:rPr lang="en-US" dirty="0"/>
              <a:t> </a:t>
            </a:r>
            <a:r>
              <a:rPr lang="en-US" dirty="0" err="1"/>
              <a:t>worden</a:t>
            </a:r>
            <a:r>
              <a:rPr lang="en-US" dirty="0"/>
              <a:t> </a:t>
            </a:r>
            <a:r>
              <a:rPr lang="en-US" dirty="0" err="1"/>
              <a:t>aangegaan</a:t>
            </a:r>
            <a:r>
              <a:rPr lang="en-US" dirty="0"/>
              <a:t>.</a:t>
            </a:r>
          </a:p>
          <a:p>
            <a:r>
              <a:rPr lang="en-US" sz="1400" dirty="0"/>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err="1"/>
              <a:t>Helemaal</a:t>
            </a:r>
            <a:r>
              <a:rPr lang="en-US" dirty="0"/>
              <a:t> </a:t>
            </a:r>
            <a:r>
              <a:rPr lang="en-US" dirty="0" err="1"/>
              <a:t>juist</a:t>
            </a:r>
            <a:r>
              <a:rPr lang="en-US" dirty="0"/>
              <a:t>! </a:t>
            </a:r>
            <a:r>
              <a:rPr lang="en-US" dirty="0" err="1"/>
              <a:t>Juridische</a:t>
            </a:r>
            <a:r>
              <a:rPr lang="en-US" dirty="0"/>
              <a:t> termen </a:t>
            </a:r>
            <a:r>
              <a:rPr lang="en-US" dirty="0" err="1"/>
              <a:t>kunnen</a:t>
            </a:r>
            <a:r>
              <a:rPr lang="en-US" dirty="0"/>
              <a:t> </a:t>
            </a:r>
            <a:r>
              <a:rPr lang="en-US" dirty="0" err="1"/>
              <a:t>verwarrend</a:t>
            </a:r>
            <a:r>
              <a:rPr lang="en-US" dirty="0"/>
              <a:t> </a:t>
            </a:r>
            <a:r>
              <a:rPr lang="en-US" dirty="0" err="1"/>
              <a:t>zijn</a:t>
            </a:r>
            <a:r>
              <a:rPr lang="en-US" dirty="0"/>
              <a:t> </a:t>
            </a:r>
            <a:r>
              <a:rPr lang="en-US" dirty="0" err="1"/>
              <a:t>als</a:t>
            </a:r>
            <a:r>
              <a:rPr lang="en-US" dirty="0"/>
              <a:t> </a:t>
            </a:r>
            <a:r>
              <a:rPr lang="en-US" dirty="0" err="1"/>
              <a:t>niet</a:t>
            </a:r>
            <a:r>
              <a:rPr lang="en-US" dirty="0"/>
              <a:t> alle </a:t>
            </a:r>
            <a:r>
              <a:rPr lang="en-US" dirty="0" err="1"/>
              <a:t>betrokken</a:t>
            </a:r>
            <a:r>
              <a:rPr lang="en-US" dirty="0"/>
              <a:t> </a:t>
            </a:r>
            <a:r>
              <a:rPr lang="en-US" dirty="0" err="1"/>
              <a:t>partijen</a:t>
            </a:r>
            <a:r>
              <a:rPr lang="en-US" dirty="0"/>
              <a:t> </a:t>
            </a:r>
            <a:r>
              <a:rPr lang="en-US" dirty="0" err="1"/>
              <a:t>hun</a:t>
            </a:r>
            <a:r>
              <a:rPr lang="en-US" dirty="0"/>
              <a:t> </a:t>
            </a:r>
            <a:r>
              <a:rPr lang="en-US" dirty="0" err="1"/>
              <a:t>betekenis</a:t>
            </a:r>
            <a:r>
              <a:rPr lang="en-US" dirty="0"/>
              <a:t> </a:t>
            </a:r>
            <a:r>
              <a:rPr lang="en-US" dirty="0" err="1"/>
              <a:t>begrijpen</a:t>
            </a:r>
            <a:r>
              <a:rPr lang="en-US" dirty="0"/>
              <a:t>. </a:t>
            </a:r>
            <a:r>
              <a:rPr lang="en-US" dirty="0" err="1"/>
              <a:t>Daarom</a:t>
            </a:r>
            <a:r>
              <a:rPr lang="en-US" dirty="0"/>
              <a:t> is het van </a:t>
            </a:r>
            <a:r>
              <a:rPr lang="en-US" dirty="0" err="1"/>
              <a:t>groot</a:t>
            </a:r>
            <a:r>
              <a:rPr lang="en-US" dirty="0"/>
              <a:t> </a:t>
            </a:r>
            <a:r>
              <a:rPr lang="en-US" dirty="0" err="1"/>
              <a:t>belang</a:t>
            </a:r>
            <a:r>
              <a:rPr lang="en-US" dirty="0"/>
              <a:t> om </a:t>
            </a:r>
            <a:r>
              <a:rPr lang="en-US" dirty="0" err="1"/>
              <a:t>deze</a:t>
            </a:r>
            <a:r>
              <a:rPr lang="en-US" dirty="0"/>
              <a:t> termen </a:t>
            </a:r>
            <a:r>
              <a:rPr lang="en-US" dirty="0" err="1"/>
              <a:t>grondig</a:t>
            </a:r>
            <a:r>
              <a:rPr lang="en-US" dirty="0"/>
              <a:t> </a:t>
            </a:r>
            <a:r>
              <a:rPr lang="en-US" dirty="0" err="1"/>
              <a:t>uit</a:t>
            </a:r>
            <a:r>
              <a:rPr lang="en-US" dirty="0"/>
              <a:t> </a:t>
            </a:r>
            <a:r>
              <a:rPr lang="en-US" dirty="0" err="1"/>
              <a:t>te</a:t>
            </a:r>
            <a:r>
              <a:rPr lang="en-US" dirty="0"/>
              <a:t> </a:t>
            </a:r>
            <a:r>
              <a:rPr lang="en-US" dirty="0" err="1"/>
              <a:t>leggen</a:t>
            </a:r>
            <a:r>
              <a:rPr lang="en-US" dirty="0"/>
              <a:t> </a:t>
            </a:r>
            <a:r>
              <a:rPr lang="en-US" dirty="0" err="1"/>
              <a:t>en</a:t>
            </a:r>
            <a:r>
              <a:rPr lang="en-US" dirty="0"/>
              <a:t> </a:t>
            </a:r>
            <a:r>
              <a:rPr lang="en-US" dirty="0" err="1"/>
              <a:t>te</a:t>
            </a:r>
            <a:r>
              <a:rPr lang="en-US" dirty="0"/>
              <a:t> </a:t>
            </a:r>
            <a:r>
              <a:rPr lang="en-US" dirty="0" err="1"/>
              <a:t>verduidelijken</a:t>
            </a:r>
            <a:r>
              <a:rPr lang="en-US" dirty="0"/>
              <a:t>, </a:t>
            </a:r>
            <a:r>
              <a:rPr lang="en-US" dirty="0" err="1"/>
              <a:t>zodat</a:t>
            </a:r>
            <a:r>
              <a:rPr lang="en-US" dirty="0"/>
              <a:t> alle </a:t>
            </a:r>
            <a:r>
              <a:rPr lang="en-US" dirty="0" err="1"/>
              <a:t>partijen</a:t>
            </a:r>
            <a:r>
              <a:rPr lang="en-US" dirty="0"/>
              <a:t> </a:t>
            </a:r>
            <a:r>
              <a:rPr lang="en-US" dirty="0" err="1"/>
              <a:t>een</a:t>
            </a:r>
            <a:r>
              <a:rPr lang="en-US" dirty="0"/>
              <a:t> </a:t>
            </a:r>
            <a:r>
              <a:rPr lang="en-US" dirty="0" err="1"/>
              <a:t>gemeenschappelijk</a:t>
            </a:r>
            <a:r>
              <a:rPr lang="en-US" dirty="0"/>
              <a:t> begrip </a:t>
            </a:r>
            <a:r>
              <a:rPr lang="en-US" dirty="0" err="1"/>
              <a:t>hebben</a:t>
            </a:r>
            <a:r>
              <a:rPr lang="en-US" dirty="0"/>
              <a:t> van de </a:t>
            </a:r>
            <a:r>
              <a:rPr lang="en-US" dirty="0" err="1"/>
              <a:t>gebruikte</a:t>
            </a:r>
            <a:r>
              <a:rPr lang="en-US" dirty="0"/>
              <a:t> taal in het contract. </a:t>
            </a:r>
            <a:r>
              <a:rPr lang="en-US" dirty="0" err="1"/>
              <a:t>Duidelijke</a:t>
            </a:r>
            <a:r>
              <a:rPr lang="en-US" dirty="0"/>
              <a:t> </a:t>
            </a:r>
            <a:r>
              <a:rPr lang="en-US" dirty="0" err="1"/>
              <a:t>communicatie</a:t>
            </a:r>
            <a:r>
              <a:rPr lang="en-US" dirty="0"/>
              <a:t> </a:t>
            </a:r>
            <a:r>
              <a:rPr lang="en-US" dirty="0" err="1"/>
              <a:t>en</a:t>
            </a:r>
            <a:r>
              <a:rPr lang="en-US" dirty="0"/>
              <a:t> begrip </a:t>
            </a:r>
            <a:r>
              <a:rPr lang="en-US" dirty="0" err="1"/>
              <a:t>zijn</a:t>
            </a:r>
            <a:r>
              <a:rPr lang="en-US" dirty="0"/>
              <a:t> </a:t>
            </a:r>
            <a:r>
              <a:rPr lang="en-US" dirty="0" err="1"/>
              <a:t>essentieel</a:t>
            </a:r>
            <a:r>
              <a:rPr lang="en-US" dirty="0"/>
              <a:t> om </a:t>
            </a:r>
            <a:r>
              <a:rPr lang="en-US" dirty="0" err="1"/>
              <a:t>mogelijke</a:t>
            </a:r>
            <a:r>
              <a:rPr lang="en-US" dirty="0"/>
              <a:t> </a:t>
            </a:r>
            <a:r>
              <a:rPr lang="en-US" dirty="0" err="1"/>
              <a:t>verwarring</a:t>
            </a:r>
            <a:r>
              <a:rPr lang="en-US" dirty="0"/>
              <a:t> </a:t>
            </a:r>
            <a:r>
              <a:rPr lang="en-US" dirty="0" err="1"/>
              <a:t>en</a:t>
            </a:r>
            <a:r>
              <a:rPr lang="en-US" dirty="0"/>
              <a:t> </a:t>
            </a:r>
            <a:r>
              <a:rPr lang="en-US" dirty="0" err="1"/>
              <a:t>geschillen</a:t>
            </a:r>
            <a:r>
              <a:rPr lang="en-US" dirty="0"/>
              <a:t> </a:t>
            </a:r>
            <a:r>
              <a:rPr lang="en-US" dirty="0" err="1"/>
              <a:t>te</a:t>
            </a:r>
            <a:r>
              <a:rPr lang="en-US" dirty="0"/>
              <a:t> </a:t>
            </a:r>
            <a:r>
              <a:rPr lang="en-US" dirty="0" err="1"/>
              <a:t>voorkomen</a:t>
            </a:r>
            <a:r>
              <a:rPr lang="en-US" dirty="0"/>
              <a:t>.</a:t>
            </a:r>
          </a:p>
          <a:p>
            <a:r>
              <a:rPr lang="en-US" dirty="0"/>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238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sz="1400" dirty="0" err="1"/>
              <a:t>Onduidelijkheden</a:t>
            </a:r>
            <a:r>
              <a:rPr lang="en-US" sz="1400" dirty="0"/>
              <a:t> </a:t>
            </a:r>
            <a:r>
              <a:rPr lang="en-US" sz="1400" dirty="0" err="1"/>
              <a:t>komen</a:t>
            </a:r>
            <a:r>
              <a:rPr lang="en-US" sz="1400" dirty="0"/>
              <a:t> </a:t>
            </a:r>
            <a:r>
              <a:rPr lang="en-US" sz="1400" dirty="0" err="1"/>
              <a:t>voor</a:t>
            </a:r>
            <a:r>
              <a:rPr lang="en-US" sz="1400" dirty="0"/>
              <a:t> </a:t>
            </a:r>
            <a:r>
              <a:rPr lang="en-US" sz="1400" dirty="0" err="1"/>
              <a:t>risico</a:t>
            </a:r>
            <a:r>
              <a:rPr lang="en-US" sz="1400" dirty="0"/>
              <a:t> </a:t>
            </a:r>
            <a:r>
              <a:rPr lang="en-US" sz="1400" dirty="0" err="1"/>
              <a:t>en</a:t>
            </a:r>
            <a:r>
              <a:rPr lang="en-US" sz="1400" dirty="0"/>
              <a:t> </a:t>
            </a:r>
            <a:r>
              <a:rPr lang="en-US" sz="1400" dirty="0" err="1"/>
              <a:t>rekening</a:t>
            </a:r>
            <a:r>
              <a:rPr lang="en-US" sz="1400" dirty="0"/>
              <a:t> van de </a:t>
            </a:r>
            <a:r>
              <a:rPr lang="en-US" sz="1400" dirty="0" err="1"/>
              <a:t>afzender</a:t>
            </a:r>
            <a:r>
              <a:rPr lang="en-US" sz="1400" dirty="0"/>
              <a:t>, </a:t>
            </a:r>
            <a:r>
              <a:rPr lang="en-US" sz="1400" dirty="0" err="1"/>
              <a:t>risico</a:t>
            </a:r>
            <a:r>
              <a:rPr lang="en-US" sz="1400" dirty="0"/>
              <a:t> van </a:t>
            </a:r>
            <a:r>
              <a:rPr lang="en-US" sz="1400" dirty="0" err="1"/>
              <a:t>onduidelijkheden</a:t>
            </a:r>
            <a:r>
              <a:rPr lang="en-US" sz="1400" dirty="0"/>
              <a:t> </a:t>
            </a:r>
            <a:r>
              <a:rPr lang="en-US" sz="1400" dirty="0" err="1"/>
              <a:t>ligt</a:t>
            </a:r>
            <a:r>
              <a:rPr lang="en-US" sz="1400" dirty="0"/>
              <a:t> </a:t>
            </a:r>
            <a:r>
              <a:rPr lang="en-US" sz="1400" dirty="0" err="1"/>
              <a:t>vaker</a:t>
            </a:r>
            <a:r>
              <a:rPr lang="en-US" sz="1400" dirty="0"/>
              <a:t> </a:t>
            </a:r>
            <a:r>
              <a:rPr lang="en-US" sz="1400" dirty="0" err="1"/>
              <a:t>bij</a:t>
            </a:r>
            <a:r>
              <a:rPr lang="en-US" sz="1400" dirty="0"/>
              <a:t> de </a:t>
            </a:r>
            <a:r>
              <a:rPr lang="en-US" sz="1400" dirty="0" err="1"/>
              <a:t>opstellende</a:t>
            </a:r>
            <a:r>
              <a:rPr lang="en-US" sz="1400" dirty="0"/>
              <a:t> </a:t>
            </a:r>
            <a:r>
              <a:rPr lang="en-US" sz="1400" dirty="0" err="1"/>
              <a:t>partij</a:t>
            </a:r>
            <a:r>
              <a:rPr lang="en-US" sz="1400" dirty="0"/>
              <a:t>/</a:t>
            </a:r>
          </a:p>
          <a:p>
            <a:r>
              <a:rPr lang="en-US" dirty="0"/>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err="1"/>
              <a:t>Voorblad</a:t>
            </a:r>
            <a:r>
              <a:rPr lang="en-US" dirty="0"/>
              <a:t>: Maak het </a:t>
            </a:r>
            <a:r>
              <a:rPr lang="en-US" dirty="0" err="1"/>
              <a:t>jullie</a:t>
            </a:r>
            <a:r>
              <a:rPr lang="en-US" dirty="0"/>
              <a:t> document! En dan </a:t>
            </a:r>
            <a:r>
              <a:rPr lang="en-US" dirty="0" err="1"/>
              <a:t>bedoel</a:t>
            </a:r>
            <a:r>
              <a:rPr lang="en-US" dirty="0"/>
              <a:t> </a:t>
            </a:r>
            <a:r>
              <a:rPr lang="en-US" dirty="0" err="1"/>
              <a:t>ik</a:t>
            </a:r>
            <a:r>
              <a:rPr lang="en-US" dirty="0"/>
              <a:t>: </a:t>
            </a:r>
          </a:p>
          <a:p>
            <a:r>
              <a:rPr lang="en-US" dirty="0" err="1"/>
              <a:t>gebruik</a:t>
            </a:r>
            <a:r>
              <a:rPr lang="en-US" dirty="0"/>
              <a:t> de logo’s van de </a:t>
            </a:r>
            <a:r>
              <a:rPr lang="en-US" dirty="0" err="1"/>
              <a:t>betrokken</a:t>
            </a:r>
            <a:r>
              <a:rPr lang="en-US" dirty="0"/>
              <a:t> </a:t>
            </a:r>
            <a:r>
              <a:rPr lang="en-US" dirty="0" err="1"/>
              <a:t>partijen</a:t>
            </a:r>
            <a:endParaRPr lang="en-US" dirty="0"/>
          </a:p>
          <a:p>
            <a:r>
              <a:rPr lang="en-US" dirty="0"/>
              <a:t>Naw </a:t>
            </a:r>
            <a:r>
              <a:rPr lang="en-US" dirty="0" err="1"/>
              <a:t>gegevens</a:t>
            </a:r>
            <a:r>
              <a:rPr lang="en-US" dirty="0"/>
              <a:t>, </a:t>
            </a:r>
            <a:r>
              <a:rPr lang="en-US" dirty="0" err="1"/>
              <a:t>kvk</a:t>
            </a:r>
            <a:r>
              <a:rPr lang="en-US" dirty="0"/>
              <a:t>, btw. </a:t>
            </a:r>
            <a:r>
              <a:rPr lang="en-US" dirty="0" err="1"/>
              <a:t>Rekeningnr</a:t>
            </a:r>
            <a:r>
              <a:rPr lang="en-US" dirty="0"/>
              <a:t>, e-</a:t>
            </a:r>
            <a:r>
              <a:rPr lang="en-US" dirty="0" err="1"/>
              <a:t>mailadressen</a:t>
            </a:r>
            <a:r>
              <a:rPr lang="en-US" dirty="0"/>
              <a:t> van de </a:t>
            </a:r>
            <a:r>
              <a:rPr lang="en-US" dirty="0" err="1"/>
              <a:t>contactpersonen</a:t>
            </a:r>
            <a:r>
              <a:rPr lang="en-US" dirty="0"/>
              <a:t>, </a:t>
            </a:r>
            <a:r>
              <a:rPr lang="en-US" dirty="0" err="1"/>
              <a:t>telefoonnummer</a:t>
            </a:r>
            <a:r>
              <a:rPr lang="en-US" dirty="0"/>
              <a:t> -&gt; je </a:t>
            </a:r>
            <a:r>
              <a:rPr lang="en-US" dirty="0" err="1"/>
              <a:t>kan</a:t>
            </a:r>
            <a:r>
              <a:rPr lang="en-US" dirty="0"/>
              <a:t> </a:t>
            </a:r>
            <a:r>
              <a:rPr lang="en-US" dirty="0" err="1"/>
              <a:t>ook</a:t>
            </a:r>
            <a:r>
              <a:rPr lang="en-US" dirty="0"/>
              <a:t> </a:t>
            </a:r>
            <a:r>
              <a:rPr lang="en-US" dirty="0" err="1"/>
              <a:t>verwijzen</a:t>
            </a:r>
            <a:r>
              <a:rPr lang="en-US" dirty="0"/>
              <a:t> </a:t>
            </a:r>
            <a:r>
              <a:rPr lang="en-US" dirty="0" err="1"/>
              <a:t>naar</a:t>
            </a:r>
            <a:r>
              <a:rPr lang="en-US" dirty="0"/>
              <a:t> </a:t>
            </a:r>
            <a:r>
              <a:rPr lang="en-US" dirty="0" err="1"/>
              <a:t>een</a:t>
            </a:r>
            <a:r>
              <a:rPr lang="en-US" dirty="0"/>
              <a:t> </a:t>
            </a:r>
            <a:r>
              <a:rPr lang="en-US" dirty="0" err="1"/>
              <a:t>bijlage</a:t>
            </a:r>
            <a:r>
              <a:rPr lang="en-US" dirty="0"/>
              <a:t> </a:t>
            </a:r>
            <a:r>
              <a:rPr lang="en-US" dirty="0" err="1"/>
              <a:t>waarin</a:t>
            </a:r>
            <a:r>
              <a:rPr lang="en-US" dirty="0"/>
              <a:t> </a:t>
            </a:r>
            <a:r>
              <a:rPr lang="en-US" dirty="0" err="1"/>
              <a:t>deze</a:t>
            </a:r>
            <a:r>
              <a:rPr lang="en-US" dirty="0"/>
              <a:t> </a:t>
            </a:r>
            <a:r>
              <a:rPr lang="en-US" dirty="0" err="1"/>
              <a:t>gegevens</a:t>
            </a:r>
            <a:r>
              <a:rPr lang="en-US" dirty="0"/>
              <a:t> </a:t>
            </a:r>
            <a:r>
              <a:rPr lang="en-US" dirty="0" err="1"/>
              <a:t>vermeld</a:t>
            </a:r>
            <a:r>
              <a:rPr lang="en-US" dirty="0"/>
              <a:t> </a:t>
            </a:r>
            <a:r>
              <a:rPr lang="en-US" dirty="0" err="1"/>
              <a:t>staan</a:t>
            </a:r>
            <a:r>
              <a:rPr lang="en-US" dirty="0"/>
              <a:t>. (door </a:t>
            </a:r>
            <a:r>
              <a:rPr lang="en-US" dirty="0" err="1"/>
              <a:t>bijvoorbeeld</a:t>
            </a:r>
            <a:r>
              <a:rPr lang="en-US" dirty="0"/>
              <a:t> </a:t>
            </a:r>
            <a:r>
              <a:rPr lang="en-US" dirty="0" err="1"/>
              <a:t>een</a:t>
            </a:r>
            <a:r>
              <a:rPr lang="en-US" dirty="0"/>
              <a:t> </a:t>
            </a:r>
            <a:r>
              <a:rPr lang="en-US" dirty="0" err="1"/>
              <a:t>sterretje</a:t>
            </a:r>
            <a:r>
              <a:rPr lang="en-US" dirty="0"/>
              <a:t> </a:t>
            </a:r>
            <a:r>
              <a:rPr lang="en-US" dirty="0" err="1"/>
              <a:t>te</a:t>
            </a:r>
            <a:r>
              <a:rPr lang="en-US" dirty="0"/>
              <a:t> </a:t>
            </a:r>
            <a:r>
              <a:rPr lang="en-US" dirty="0" err="1"/>
              <a:t>gebruiken</a:t>
            </a:r>
            <a:r>
              <a:rPr lang="en-US" dirty="0"/>
              <a:t>)</a:t>
            </a:r>
          </a:p>
          <a:p>
            <a:r>
              <a:rPr lang="en-US" dirty="0" err="1"/>
              <a:t>stel</a:t>
            </a:r>
            <a:r>
              <a:rPr lang="en-US" dirty="0"/>
              <a:t> </a:t>
            </a:r>
            <a:r>
              <a:rPr lang="en-US" dirty="0" err="1"/>
              <a:t>jullie</a:t>
            </a:r>
            <a:r>
              <a:rPr lang="en-US" dirty="0"/>
              <a:t> </a:t>
            </a:r>
            <a:r>
              <a:rPr lang="en-US" dirty="0" err="1"/>
              <a:t>gezamenlijke</a:t>
            </a:r>
            <a:r>
              <a:rPr lang="en-US" dirty="0"/>
              <a:t> </a:t>
            </a:r>
            <a:r>
              <a:rPr lang="en-US" dirty="0" err="1"/>
              <a:t>doel</a:t>
            </a:r>
            <a:r>
              <a:rPr lang="en-US" dirty="0"/>
              <a:t> op</a:t>
            </a:r>
          </a:p>
          <a:p>
            <a:r>
              <a:rPr lang="en-US" dirty="0"/>
              <a:t>Wat is </a:t>
            </a:r>
            <a:r>
              <a:rPr lang="en-US" dirty="0" err="1"/>
              <a:t>voor</a:t>
            </a:r>
            <a:r>
              <a:rPr lang="en-US" dirty="0"/>
              <a:t> </a:t>
            </a:r>
            <a:r>
              <a:rPr lang="en-US" dirty="0" err="1"/>
              <a:t>jullie</a:t>
            </a:r>
            <a:r>
              <a:rPr lang="en-US" dirty="0"/>
              <a:t> (</a:t>
            </a:r>
            <a:r>
              <a:rPr lang="en-US" dirty="0" err="1"/>
              <a:t>wij-jij</a:t>
            </a:r>
            <a:r>
              <a:rPr lang="en-US" dirty="0"/>
              <a:t>: </a:t>
            </a:r>
            <a:r>
              <a:rPr lang="en-US" dirty="0" err="1"/>
              <a:t>en</a:t>
            </a:r>
            <a:r>
              <a:rPr lang="en-US" dirty="0"/>
              <a:t> de </a:t>
            </a:r>
            <a:r>
              <a:rPr lang="en-US" dirty="0" err="1"/>
              <a:t>wederpartij</a:t>
            </a:r>
            <a:r>
              <a:rPr lang="en-US" dirty="0"/>
              <a:t> </a:t>
            </a:r>
            <a:r>
              <a:rPr lang="en-US" dirty="0" err="1"/>
              <a:t>belangrijk</a:t>
            </a:r>
            <a:r>
              <a:rPr lang="en-US" dirty="0"/>
              <a:t>?)</a:t>
            </a:r>
          </a:p>
          <a:p>
            <a:r>
              <a:rPr lang="en-US" dirty="0" err="1"/>
              <a:t>Zet</a:t>
            </a:r>
            <a:r>
              <a:rPr lang="en-US" dirty="0"/>
              <a:t> </a:t>
            </a:r>
            <a:r>
              <a:rPr lang="en-US" dirty="0" err="1"/>
              <a:t>dat</a:t>
            </a:r>
            <a:r>
              <a:rPr lang="en-US" dirty="0"/>
              <a:t> </a:t>
            </a:r>
            <a:r>
              <a:rPr lang="en-US" dirty="0" err="1"/>
              <a:t>ook</a:t>
            </a:r>
            <a:r>
              <a:rPr lang="en-US" dirty="0"/>
              <a:t> op het </a:t>
            </a:r>
            <a:r>
              <a:rPr lang="en-US" dirty="0" err="1"/>
              <a:t>voorblad</a:t>
            </a:r>
            <a:r>
              <a:rPr lang="en-US" dirty="0"/>
              <a:t>.</a:t>
            </a:r>
          </a:p>
          <a:p>
            <a:r>
              <a:rPr lang="en-US" dirty="0" err="1"/>
              <a:t>Vertrouwelijkheid</a:t>
            </a:r>
            <a:endParaRPr lang="en-US" dirty="0"/>
          </a:p>
          <a:p>
            <a:r>
              <a:rPr lang="en-US" dirty="0" err="1"/>
              <a:t>Omschrijvingdeal</a:t>
            </a:r>
            <a:r>
              <a:rPr lang="en-US" dirty="0"/>
              <a:t> (</a:t>
            </a:r>
            <a:r>
              <a:rPr lang="en-US" dirty="0" err="1"/>
              <a:t>bijvoorbeeld</a:t>
            </a:r>
            <a:r>
              <a:rPr lang="en-US" dirty="0"/>
              <a:t> </a:t>
            </a:r>
            <a:r>
              <a:rPr lang="en-US" dirty="0" err="1"/>
              <a:t>hoeveelheden</a:t>
            </a:r>
            <a:r>
              <a:rPr lang="en-US" dirty="0"/>
              <a:t>, x-</a:t>
            </a:r>
            <a:r>
              <a:rPr lang="en-US" dirty="0" err="1"/>
              <a:t>aantal</a:t>
            </a:r>
            <a:r>
              <a:rPr lang="en-US" dirty="0"/>
              <a:t> </a:t>
            </a:r>
            <a:r>
              <a:rPr lang="en-US" dirty="0" err="1"/>
              <a:t>tafels</a:t>
            </a:r>
            <a:r>
              <a:rPr lang="en-US" dirty="0"/>
              <a:t>)</a:t>
            </a:r>
          </a:p>
          <a:p>
            <a:r>
              <a:rPr lang="en-US" dirty="0"/>
              <a:t>Levering, </a:t>
            </a:r>
            <a:r>
              <a:rPr lang="en-US" dirty="0" err="1"/>
              <a:t>wanneer</a:t>
            </a:r>
            <a:r>
              <a:rPr lang="en-US" dirty="0"/>
              <a:t>?</a:t>
            </a:r>
          </a:p>
          <a:p>
            <a:r>
              <a:rPr lang="en-US" dirty="0" err="1"/>
              <a:t>Contactpersonen</a:t>
            </a:r>
            <a:r>
              <a:rPr lang="en-US" dirty="0"/>
              <a:t> van </a:t>
            </a:r>
            <a:r>
              <a:rPr lang="en-US" dirty="0" err="1"/>
              <a:t>beide</a:t>
            </a:r>
            <a:r>
              <a:rPr lang="en-US" dirty="0"/>
              <a:t> </a:t>
            </a:r>
            <a:r>
              <a:rPr lang="en-US" dirty="0" err="1"/>
              <a:t>partijen</a:t>
            </a:r>
            <a:endParaRPr lang="en-US" dirty="0"/>
          </a:p>
          <a:p>
            <a:r>
              <a:rPr lang="en-US" dirty="0" err="1"/>
              <a:t>Startdatum</a:t>
            </a:r>
            <a:r>
              <a:rPr lang="en-US" dirty="0"/>
              <a:t> (</a:t>
            </a:r>
            <a:r>
              <a:rPr lang="en-US" dirty="0" err="1"/>
              <a:t>ingangsdatum</a:t>
            </a:r>
            <a:r>
              <a:rPr lang="en-US" dirty="0"/>
              <a:t>)-</a:t>
            </a:r>
            <a:r>
              <a:rPr lang="en-US" dirty="0" err="1"/>
              <a:t>duur</a:t>
            </a:r>
            <a:r>
              <a:rPr lang="en-US" dirty="0"/>
              <a:t> (</a:t>
            </a:r>
            <a:r>
              <a:rPr lang="en-US" dirty="0" err="1"/>
              <a:t>gebruik</a:t>
            </a:r>
            <a:r>
              <a:rPr lang="en-US" dirty="0"/>
              <a:t> </a:t>
            </a:r>
            <a:r>
              <a:rPr lang="en-US" dirty="0" err="1"/>
              <a:t>een</a:t>
            </a:r>
            <a:r>
              <a:rPr lang="en-US" dirty="0"/>
              <a:t> </a:t>
            </a:r>
            <a:r>
              <a:rPr lang="en-US" dirty="0" err="1"/>
              <a:t>tijdbalk</a:t>
            </a:r>
            <a:r>
              <a:rPr lang="en-US" dirty="0"/>
              <a:t>)</a:t>
            </a:r>
          </a:p>
          <a:p>
            <a:r>
              <a:rPr lang="en-US" dirty="0" err="1"/>
              <a:t>Opzegtermijn</a:t>
            </a:r>
            <a:r>
              <a:rPr lang="en-US" dirty="0"/>
              <a:t> (</a:t>
            </a:r>
            <a:r>
              <a:rPr lang="en-US" dirty="0" err="1"/>
              <a:t>meteen</a:t>
            </a:r>
            <a:r>
              <a:rPr lang="en-US" dirty="0"/>
              <a:t> </a:t>
            </a:r>
            <a:r>
              <a:rPr lang="en-US" dirty="0" err="1"/>
              <a:t>ook</a:t>
            </a:r>
            <a:r>
              <a:rPr lang="en-US" dirty="0"/>
              <a:t> </a:t>
            </a:r>
            <a:r>
              <a:rPr lang="en-US" dirty="0" err="1"/>
              <a:t>vermelden</a:t>
            </a:r>
            <a:r>
              <a:rPr lang="en-US" dirty="0"/>
              <a:t> op </a:t>
            </a:r>
            <a:r>
              <a:rPr lang="en-US" dirty="0" err="1"/>
              <a:t>welke</a:t>
            </a:r>
            <a:r>
              <a:rPr lang="en-US" dirty="0"/>
              <a:t> </a:t>
            </a:r>
            <a:r>
              <a:rPr lang="en-US" dirty="0" err="1"/>
              <a:t>wijze</a:t>
            </a:r>
            <a:r>
              <a:rPr lang="en-US" dirty="0"/>
              <a:t>, </a:t>
            </a:r>
            <a:r>
              <a:rPr lang="en-US" dirty="0" err="1"/>
              <a:t>schriftelijk</a:t>
            </a:r>
            <a:r>
              <a:rPr lang="en-US" dirty="0"/>
              <a:t> via </a:t>
            </a:r>
            <a:r>
              <a:rPr lang="en-US" dirty="0" err="1"/>
              <a:t>een</a:t>
            </a:r>
            <a:r>
              <a:rPr lang="en-US" dirty="0"/>
              <a:t> e-mail?, </a:t>
            </a:r>
            <a:r>
              <a:rPr lang="en-US" dirty="0" err="1"/>
              <a:t>naar</a:t>
            </a:r>
            <a:r>
              <a:rPr lang="en-US" dirty="0"/>
              <a:t> </a:t>
            </a:r>
            <a:r>
              <a:rPr lang="en-US" dirty="0" err="1"/>
              <a:t>wie</a:t>
            </a:r>
            <a:r>
              <a:rPr lang="en-US" dirty="0"/>
              <a:t>)</a:t>
            </a:r>
          </a:p>
          <a:p>
            <a:r>
              <a:rPr lang="en-US" dirty="0"/>
              <a:t>Datum/</a:t>
            </a:r>
            <a:r>
              <a:rPr lang="en-US" dirty="0" err="1"/>
              <a:t>plaats</a:t>
            </a:r>
            <a:r>
              <a:rPr lang="en-US" dirty="0"/>
              <a:t> </a:t>
            </a:r>
            <a:r>
              <a:rPr lang="en-US" dirty="0" err="1"/>
              <a:t>ondertekening</a:t>
            </a:r>
            <a:endParaRPr lang="en-US" dirty="0"/>
          </a:p>
          <a:p>
            <a:endParaRPr lang="en-US" dirty="0"/>
          </a:p>
          <a:p>
            <a:r>
              <a:rPr lang="en-US" dirty="0"/>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47663" y="5461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 minuten</a:t>
            </a:r>
          </a:p>
          <a:p>
            <a:endParaRPr lang="en-US"/>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514350"/>
            <a:ext cx="4562475" cy="2566988"/>
          </a:xfrm>
        </p:spPr>
      </p:sp>
      <p:sp>
        <p:nvSpPr>
          <p:cNvPr id="3" name="Tijdelijke aanduiding voor notities 2"/>
          <p:cNvSpPr>
            <a:spLocks noGrp="1"/>
          </p:cNvSpPr>
          <p:nvPr>
            <p:ph type="body" idx="1"/>
          </p:nvPr>
        </p:nvSpPr>
        <p:spPr>
          <a:xfrm>
            <a:off x="914400" y="3251200"/>
            <a:ext cx="4562475"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41995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514350"/>
            <a:ext cx="4562475" cy="2566988"/>
          </a:xfrm>
        </p:spPr>
      </p:sp>
      <p:sp>
        <p:nvSpPr>
          <p:cNvPr id="3" name="Tijdelijke aanduiding voor notities 2"/>
          <p:cNvSpPr>
            <a:spLocks noGrp="1"/>
          </p:cNvSpPr>
          <p:nvPr>
            <p:ph type="body" idx="1"/>
          </p:nvPr>
        </p:nvSpPr>
        <p:spPr>
          <a:xfrm>
            <a:off x="914400" y="3251200"/>
            <a:ext cx="4562475"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367386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514350"/>
            <a:ext cx="4562475" cy="2566988"/>
          </a:xfrm>
        </p:spPr>
      </p:sp>
      <p:sp>
        <p:nvSpPr>
          <p:cNvPr id="3" name="Tijdelijke aanduiding voor notities 2"/>
          <p:cNvSpPr>
            <a:spLocks noGrp="1"/>
          </p:cNvSpPr>
          <p:nvPr>
            <p:ph type="body" idx="1"/>
          </p:nvPr>
        </p:nvSpPr>
        <p:spPr>
          <a:xfrm>
            <a:off x="914400" y="3251200"/>
            <a:ext cx="4562475"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46097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457200"/>
            <a:ext cx="4562475" cy="2566988"/>
          </a:xfrm>
        </p:spPr>
      </p:sp>
      <p:sp>
        <p:nvSpPr>
          <p:cNvPr id="3" name="Tijdelijke aanduiding voor notities 2"/>
          <p:cNvSpPr>
            <a:spLocks noGrp="1"/>
          </p:cNvSpPr>
          <p:nvPr>
            <p:ph type="body" idx="1"/>
          </p:nvPr>
        </p:nvSpPr>
        <p:spPr>
          <a:xfrm>
            <a:off x="914400" y="3251200"/>
            <a:ext cx="4562475"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11687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381000"/>
            <a:ext cx="4562475" cy="2566988"/>
          </a:xfrm>
        </p:spPr>
      </p:sp>
      <p:sp>
        <p:nvSpPr>
          <p:cNvPr id="3" name="Tijdelijke aanduiding voor notities 2"/>
          <p:cNvSpPr>
            <a:spLocks noGrp="1"/>
          </p:cNvSpPr>
          <p:nvPr>
            <p:ph type="body" idx="1"/>
          </p:nvPr>
        </p:nvSpPr>
        <p:spPr>
          <a:xfrm>
            <a:off x="914400" y="3251200"/>
            <a:ext cx="4562475"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95939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a:t>AI is </a:t>
            </a:r>
            <a:r>
              <a:rPr lang="en-US" dirty="0" err="1"/>
              <a:t>als</a:t>
            </a:r>
            <a:r>
              <a:rPr lang="en-US" dirty="0"/>
              <a:t> </a:t>
            </a:r>
            <a:r>
              <a:rPr lang="en-US" dirty="0" err="1"/>
              <a:t>een</a:t>
            </a:r>
            <a:r>
              <a:rPr lang="en-US" dirty="0"/>
              <a:t> </a:t>
            </a:r>
            <a:r>
              <a:rPr lang="en-US" dirty="0" err="1"/>
              <a:t>goede</a:t>
            </a:r>
            <a:r>
              <a:rPr lang="en-US" dirty="0"/>
              <a:t> </a:t>
            </a:r>
            <a:r>
              <a:rPr lang="en-US" dirty="0" err="1"/>
              <a:t>vriend</a:t>
            </a:r>
            <a:r>
              <a:rPr lang="en-US" dirty="0"/>
              <a:t>. ChatGPT </a:t>
            </a:r>
            <a:r>
              <a:rPr lang="en-US" dirty="0" err="1"/>
              <a:t>staat</a:t>
            </a:r>
            <a:r>
              <a:rPr lang="en-US" dirty="0"/>
              <a:t> </a:t>
            </a:r>
            <a:r>
              <a:rPr lang="en-US" dirty="0" err="1"/>
              <a:t>klaar</a:t>
            </a:r>
            <a:r>
              <a:rPr lang="en-US" dirty="0"/>
              <a:t> om je </a:t>
            </a:r>
            <a:r>
              <a:rPr lang="en-US" dirty="0" err="1"/>
              <a:t>te</a:t>
            </a:r>
            <a:r>
              <a:rPr lang="en-US" dirty="0"/>
              <a:t> </a:t>
            </a:r>
            <a:r>
              <a:rPr lang="en-US" dirty="0" err="1"/>
              <a:t>ondersteunen</a:t>
            </a:r>
            <a:r>
              <a:rPr lang="en-US" dirty="0"/>
              <a:t> </a:t>
            </a:r>
            <a:r>
              <a:rPr lang="en-US" dirty="0" err="1"/>
              <a:t>bij</a:t>
            </a:r>
            <a:r>
              <a:rPr lang="en-US" dirty="0"/>
              <a:t> het </a:t>
            </a:r>
            <a:r>
              <a:rPr lang="en-US" dirty="0" err="1"/>
              <a:t>schrijven</a:t>
            </a:r>
            <a:r>
              <a:rPr lang="en-US" dirty="0"/>
              <a:t> van </a:t>
            </a:r>
            <a:r>
              <a:rPr lang="en-US" dirty="0" err="1"/>
              <a:t>heldere</a:t>
            </a:r>
            <a:r>
              <a:rPr lang="en-US" dirty="0"/>
              <a:t> </a:t>
            </a:r>
            <a:r>
              <a:rPr lang="en-US" dirty="0" err="1"/>
              <a:t>teksten</a:t>
            </a:r>
            <a:r>
              <a:rPr lang="en-US" dirty="0"/>
              <a:t>. </a:t>
            </a:r>
          </a:p>
          <a:p>
            <a:r>
              <a:rPr lang="en-US" dirty="0"/>
              <a:t>**Prompt </a:t>
            </a:r>
            <a:r>
              <a:rPr lang="en-US" dirty="0" err="1"/>
              <a:t>voor</a:t>
            </a:r>
            <a:r>
              <a:rPr lang="en-US" dirty="0"/>
              <a:t> ChatGPT om </a:t>
            </a:r>
            <a:r>
              <a:rPr lang="en-US" dirty="0" err="1"/>
              <a:t>een</a:t>
            </a:r>
            <a:r>
              <a:rPr lang="en-US" dirty="0"/>
              <a:t> </a:t>
            </a:r>
            <a:r>
              <a:rPr lang="en-US" dirty="0" err="1"/>
              <a:t>juridische</a:t>
            </a:r>
            <a:r>
              <a:rPr lang="en-US" dirty="0"/>
              <a:t> </a:t>
            </a:r>
            <a:r>
              <a:rPr lang="en-US" dirty="0" err="1"/>
              <a:t>tekst</a:t>
            </a:r>
            <a:r>
              <a:rPr lang="en-US" dirty="0"/>
              <a:t> om </a:t>
            </a:r>
            <a:r>
              <a:rPr lang="en-US" dirty="0" err="1"/>
              <a:t>te</a:t>
            </a:r>
            <a:r>
              <a:rPr lang="en-US" dirty="0"/>
              <a:t> </a:t>
            </a:r>
            <a:r>
              <a:rPr lang="en-US" dirty="0" err="1"/>
              <a:t>zetten</a:t>
            </a:r>
            <a:r>
              <a:rPr lang="en-US" dirty="0"/>
              <a:t> </a:t>
            </a:r>
            <a:r>
              <a:rPr lang="en-US" dirty="0" err="1"/>
              <a:t>naar</a:t>
            </a:r>
            <a:r>
              <a:rPr lang="en-US" dirty="0"/>
              <a:t> </a:t>
            </a:r>
            <a:r>
              <a:rPr lang="en-US" dirty="0" err="1"/>
              <a:t>begrijpelijke</a:t>
            </a:r>
            <a:r>
              <a:rPr lang="en-US" dirty="0"/>
              <a:t> taal:** </a:t>
            </a:r>
            <a:r>
              <a:rPr lang="en-US" dirty="0" err="1"/>
              <a:t>en</a:t>
            </a:r>
            <a:r>
              <a:rPr lang="en-US" dirty="0"/>
              <a:t> </a:t>
            </a:r>
            <a:r>
              <a:rPr lang="en-US" dirty="0" err="1"/>
              <a:t>voeg</a:t>
            </a:r>
            <a:r>
              <a:rPr lang="en-US" dirty="0"/>
              <a:t> </a:t>
            </a:r>
            <a:r>
              <a:rPr lang="en-US" dirty="0" err="1"/>
              <a:t>daar</a:t>
            </a:r>
            <a:r>
              <a:rPr lang="en-US" dirty="0"/>
              <a:t> </a:t>
            </a:r>
            <a:r>
              <a:rPr lang="en-US" dirty="0" err="1"/>
              <a:t>ook</a:t>
            </a:r>
            <a:r>
              <a:rPr lang="en-US" dirty="0"/>
              <a:t> </a:t>
            </a:r>
            <a:r>
              <a:rPr lang="en-US" dirty="0" err="1"/>
              <a:t>aan</a:t>
            </a:r>
            <a:r>
              <a:rPr lang="en-US" dirty="0"/>
              <a:t> toe </a:t>
            </a:r>
            <a:r>
              <a:rPr lang="en-US" dirty="0" err="1"/>
              <a:t>dat</a:t>
            </a:r>
            <a:r>
              <a:rPr lang="en-US" dirty="0"/>
              <a:t> je </a:t>
            </a:r>
            <a:r>
              <a:rPr lang="en-US" dirty="0" err="1"/>
              <a:t>actief</a:t>
            </a:r>
            <a:r>
              <a:rPr lang="en-US" dirty="0"/>
              <a:t> </a:t>
            </a:r>
            <a:r>
              <a:rPr lang="en-US" dirty="0" err="1"/>
              <a:t>wil</a:t>
            </a:r>
            <a:r>
              <a:rPr lang="en-US" dirty="0"/>
              <a:t> </a:t>
            </a:r>
            <a:r>
              <a:rPr lang="en-US" dirty="0" err="1"/>
              <a:t>formuleren</a:t>
            </a:r>
            <a:r>
              <a:rPr lang="en-US" dirty="0"/>
              <a:t> </a:t>
            </a:r>
            <a:r>
              <a:rPr lang="en-US" dirty="0" err="1"/>
              <a:t>en</a:t>
            </a:r>
            <a:r>
              <a:rPr lang="en-US" dirty="0"/>
              <a:t> </a:t>
            </a:r>
            <a:r>
              <a:rPr lang="en-US" dirty="0" err="1"/>
              <a:t>niet</a:t>
            </a:r>
            <a:r>
              <a:rPr lang="en-US" dirty="0"/>
              <a:t> ‘</a:t>
            </a:r>
            <a:r>
              <a:rPr lang="en-US" dirty="0" err="1"/>
              <a:t>partijen</a:t>
            </a:r>
            <a:r>
              <a:rPr lang="en-US" dirty="0"/>
              <a:t> </a:t>
            </a:r>
            <a:r>
              <a:rPr lang="en-US" dirty="0" err="1"/>
              <a:t>gebruik</a:t>
            </a:r>
            <a:r>
              <a:rPr lang="en-US" dirty="0"/>
              <a:t>, maar </a:t>
            </a:r>
            <a:r>
              <a:rPr lang="en-US" dirty="0" err="1"/>
              <a:t>jij</a:t>
            </a:r>
            <a:r>
              <a:rPr lang="en-US" dirty="0"/>
              <a:t> </a:t>
            </a:r>
            <a:r>
              <a:rPr lang="en-US" dirty="0" err="1"/>
              <a:t>en</a:t>
            </a:r>
            <a:r>
              <a:rPr lang="en-US" dirty="0"/>
              <a:t> </a:t>
            </a:r>
            <a:r>
              <a:rPr lang="en-US" dirty="0" err="1"/>
              <a:t>wij</a:t>
            </a:r>
            <a:r>
              <a:rPr lang="en-US" dirty="0"/>
              <a:t>.</a:t>
            </a:r>
          </a:p>
          <a:p>
            <a:r>
              <a:rPr lang="en-US" dirty="0"/>
              <a:t>"</a:t>
            </a:r>
            <a:r>
              <a:rPr lang="en-US" dirty="0" err="1"/>
              <a:t>Vertaal</a:t>
            </a:r>
            <a:r>
              <a:rPr lang="en-US" dirty="0"/>
              <a:t> </a:t>
            </a:r>
            <a:r>
              <a:rPr lang="en-US" dirty="0" err="1"/>
              <a:t>alsjeblieft</a:t>
            </a:r>
            <a:r>
              <a:rPr lang="en-US" dirty="0"/>
              <a:t> de </a:t>
            </a:r>
            <a:r>
              <a:rPr lang="en-US" dirty="0" err="1"/>
              <a:t>volgende</a:t>
            </a:r>
            <a:r>
              <a:rPr lang="en-US" dirty="0"/>
              <a:t> </a:t>
            </a:r>
            <a:r>
              <a:rPr lang="en-US" dirty="0" err="1"/>
              <a:t>juridische</a:t>
            </a:r>
            <a:r>
              <a:rPr lang="en-US" dirty="0"/>
              <a:t> passage </a:t>
            </a:r>
            <a:r>
              <a:rPr lang="en-US" dirty="0" err="1"/>
              <a:t>naar</a:t>
            </a:r>
            <a:r>
              <a:rPr lang="en-US" dirty="0"/>
              <a:t> </a:t>
            </a:r>
            <a:r>
              <a:rPr lang="en-US" dirty="0" err="1"/>
              <a:t>begrijpelijke</a:t>
            </a:r>
            <a:r>
              <a:rPr lang="en-US" dirty="0"/>
              <a:t> taal:</a:t>
            </a:r>
          </a:p>
          <a:p>
            <a:r>
              <a:rPr lang="en-US" dirty="0" err="1"/>
              <a:t>Oorspronkelijke</a:t>
            </a:r>
            <a:r>
              <a:rPr lang="en-US" dirty="0"/>
              <a:t> </a:t>
            </a:r>
            <a:r>
              <a:rPr lang="en-US" dirty="0" err="1"/>
              <a:t>tekst</a:t>
            </a:r>
            <a:r>
              <a:rPr lang="en-US" dirty="0"/>
              <a:t>: 'In het </a:t>
            </a:r>
            <a:r>
              <a:rPr lang="en-US" dirty="0" err="1"/>
              <a:t>geval</a:t>
            </a:r>
            <a:r>
              <a:rPr lang="en-US" dirty="0"/>
              <a:t> van </a:t>
            </a:r>
            <a:r>
              <a:rPr lang="en-US" dirty="0" err="1"/>
              <a:t>een</a:t>
            </a:r>
            <a:r>
              <a:rPr lang="en-US" dirty="0"/>
              <a:t> </a:t>
            </a:r>
            <a:r>
              <a:rPr lang="en-US" dirty="0" err="1"/>
              <a:t>geschil</a:t>
            </a:r>
            <a:r>
              <a:rPr lang="en-US" dirty="0"/>
              <a:t> </a:t>
            </a:r>
            <a:r>
              <a:rPr lang="en-US" dirty="0" err="1"/>
              <a:t>tussen</a:t>
            </a:r>
            <a:r>
              <a:rPr lang="en-US" dirty="0"/>
              <a:t> de </a:t>
            </a:r>
            <a:r>
              <a:rPr lang="en-US" dirty="0" err="1"/>
              <a:t>partijen</a:t>
            </a:r>
            <a:r>
              <a:rPr lang="en-US" dirty="0"/>
              <a:t>, </a:t>
            </a:r>
            <a:r>
              <a:rPr lang="en-US" dirty="0" err="1"/>
              <a:t>zal</a:t>
            </a:r>
            <a:r>
              <a:rPr lang="en-US" dirty="0"/>
              <a:t> arbitrage </a:t>
            </a:r>
            <a:r>
              <a:rPr lang="en-US" dirty="0" err="1"/>
              <a:t>worden</a:t>
            </a:r>
            <a:r>
              <a:rPr lang="en-US" dirty="0"/>
              <a:t> </a:t>
            </a:r>
            <a:r>
              <a:rPr lang="en-US" dirty="0" err="1"/>
              <a:t>ingezet</a:t>
            </a:r>
            <a:r>
              <a:rPr lang="en-US" dirty="0"/>
              <a:t> om het </a:t>
            </a:r>
            <a:r>
              <a:rPr lang="en-US" dirty="0" err="1"/>
              <a:t>geschil</a:t>
            </a:r>
            <a:r>
              <a:rPr lang="en-US" dirty="0"/>
              <a:t> </a:t>
            </a:r>
            <a:r>
              <a:rPr lang="en-US" dirty="0" err="1"/>
              <a:t>te</a:t>
            </a:r>
            <a:r>
              <a:rPr lang="en-US" dirty="0"/>
              <a:t> </a:t>
            </a:r>
            <a:r>
              <a:rPr lang="en-US" dirty="0" err="1"/>
              <a:t>beslechten</a:t>
            </a:r>
            <a:r>
              <a:rPr lang="en-US" dirty="0"/>
              <a:t>, </a:t>
            </a:r>
            <a:r>
              <a:rPr lang="en-US" dirty="0" err="1"/>
              <a:t>overeenkomstig</a:t>
            </a:r>
            <a:r>
              <a:rPr lang="en-US" dirty="0"/>
              <a:t> de </a:t>
            </a:r>
            <a:r>
              <a:rPr lang="en-US" dirty="0" err="1"/>
              <a:t>voorwaarden</a:t>
            </a:r>
            <a:r>
              <a:rPr lang="en-US" dirty="0"/>
              <a:t> van de </a:t>
            </a:r>
            <a:r>
              <a:rPr lang="en-US" dirty="0" err="1"/>
              <a:t>overeenkomst</a:t>
            </a:r>
            <a:r>
              <a:rPr lang="en-US" dirty="0"/>
              <a:t>.'</a:t>
            </a:r>
          </a:p>
          <a:p>
            <a:r>
              <a:rPr lang="en-US" dirty="0"/>
              <a:t>ChatGPT-</a:t>
            </a:r>
            <a:r>
              <a:rPr lang="en-US" dirty="0" err="1"/>
              <a:t>vertaling</a:t>
            </a:r>
            <a:r>
              <a:rPr lang="en-US" dirty="0"/>
              <a:t>: 'Als er </a:t>
            </a:r>
            <a:r>
              <a:rPr lang="en-US" dirty="0" err="1"/>
              <a:t>een</a:t>
            </a:r>
            <a:r>
              <a:rPr lang="en-US" dirty="0"/>
              <a:t> conflict </a:t>
            </a:r>
            <a:r>
              <a:rPr lang="en-US" dirty="0" err="1"/>
              <a:t>ontstaat</a:t>
            </a:r>
            <a:r>
              <a:rPr lang="en-US" dirty="0"/>
              <a:t> </a:t>
            </a:r>
            <a:r>
              <a:rPr lang="en-US" dirty="0" err="1"/>
              <a:t>tussen</a:t>
            </a:r>
            <a:r>
              <a:rPr lang="en-US" dirty="0"/>
              <a:t> de </a:t>
            </a:r>
            <a:r>
              <a:rPr lang="en-US" dirty="0" err="1"/>
              <a:t>betrokken</a:t>
            </a:r>
            <a:r>
              <a:rPr lang="en-US" dirty="0"/>
              <a:t> </a:t>
            </a:r>
            <a:r>
              <a:rPr lang="en-US" dirty="0" err="1"/>
              <a:t>partijen</a:t>
            </a:r>
            <a:r>
              <a:rPr lang="en-US" dirty="0"/>
              <a:t>, </a:t>
            </a:r>
            <a:r>
              <a:rPr lang="en-US" dirty="0" err="1"/>
              <a:t>zullen</a:t>
            </a:r>
            <a:r>
              <a:rPr lang="en-US" dirty="0"/>
              <a:t> we </a:t>
            </a:r>
            <a:r>
              <a:rPr lang="en-US" dirty="0" err="1"/>
              <a:t>een</a:t>
            </a:r>
            <a:r>
              <a:rPr lang="en-US" dirty="0"/>
              <a:t> </a:t>
            </a:r>
            <a:r>
              <a:rPr lang="en-US" dirty="0" err="1"/>
              <a:t>onafhankelijke</a:t>
            </a:r>
            <a:r>
              <a:rPr lang="en-US" dirty="0"/>
              <a:t> </a:t>
            </a:r>
            <a:r>
              <a:rPr lang="en-US" dirty="0" err="1"/>
              <a:t>scheidsrechter</a:t>
            </a:r>
            <a:r>
              <a:rPr lang="en-US" dirty="0"/>
              <a:t> </a:t>
            </a:r>
            <a:r>
              <a:rPr lang="en-US" dirty="0" err="1"/>
              <a:t>inschakelen</a:t>
            </a:r>
            <a:r>
              <a:rPr lang="en-US" dirty="0"/>
              <a:t> om het </a:t>
            </a:r>
            <a:r>
              <a:rPr lang="en-US" dirty="0" err="1"/>
              <a:t>probleem</a:t>
            </a:r>
            <a:r>
              <a:rPr lang="en-US" dirty="0"/>
              <a:t> op </a:t>
            </a:r>
            <a:r>
              <a:rPr lang="en-US" dirty="0" err="1"/>
              <a:t>te</a:t>
            </a:r>
            <a:r>
              <a:rPr lang="en-US" dirty="0"/>
              <a:t> </a:t>
            </a:r>
            <a:r>
              <a:rPr lang="en-US" dirty="0" err="1"/>
              <a:t>lossen</a:t>
            </a:r>
            <a:r>
              <a:rPr lang="en-US" dirty="0"/>
              <a:t>, </a:t>
            </a:r>
            <a:r>
              <a:rPr lang="en-US" dirty="0" err="1"/>
              <a:t>volgens</a:t>
            </a:r>
            <a:r>
              <a:rPr lang="en-US" dirty="0"/>
              <a:t> de </a:t>
            </a:r>
            <a:r>
              <a:rPr lang="en-US" dirty="0" err="1"/>
              <a:t>afspraken</a:t>
            </a:r>
            <a:r>
              <a:rPr lang="en-US" dirty="0"/>
              <a:t> in de </a:t>
            </a:r>
            <a:r>
              <a:rPr lang="en-US" dirty="0" err="1"/>
              <a:t>overeenkomst</a:t>
            </a:r>
            <a:r>
              <a:rPr lang="en-US" dirty="0"/>
              <a:t>.'</a:t>
            </a:r>
          </a:p>
          <a:p>
            <a:r>
              <a:rPr lang="en-US" dirty="0" err="1"/>
              <a:t>Oorspronkelijke</a:t>
            </a:r>
            <a:r>
              <a:rPr lang="en-US" dirty="0"/>
              <a:t> </a:t>
            </a:r>
            <a:r>
              <a:rPr lang="en-US" dirty="0" err="1"/>
              <a:t>tekst</a:t>
            </a:r>
            <a:r>
              <a:rPr lang="en-US" dirty="0"/>
              <a:t>: 'De </a:t>
            </a:r>
            <a:r>
              <a:rPr lang="en-US" dirty="0" err="1"/>
              <a:t>ondergetekende</a:t>
            </a:r>
            <a:r>
              <a:rPr lang="en-US" dirty="0"/>
              <a:t> </a:t>
            </a:r>
            <a:r>
              <a:rPr lang="en-US" dirty="0" err="1"/>
              <a:t>partij</a:t>
            </a:r>
            <a:r>
              <a:rPr lang="en-US" dirty="0"/>
              <a:t> van de </a:t>
            </a:r>
            <a:r>
              <a:rPr lang="en-US" dirty="0" err="1"/>
              <a:t>eerste</a:t>
            </a:r>
            <a:r>
              <a:rPr lang="en-US" dirty="0"/>
              <a:t> </a:t>
            </a:r>
            <a:r>
              <a:rPr lang="en-US" dirty="0" err="1"/>
              <a:t>overeenkomst</a:t>
            </a:r>
            <a:r>
              <a:rPr lang="en-US" dirty="0"/>
              <a:t> </a:t>
            </a:r>
            <a:r>
              <a:rPr lang="en-US" dirty="0" err="1"/>
              <a:t>stemt</a:t>
            </a:r>
            <a:r>
              <a:rPr lang="en-US" dirty="0"/>
              <a:t> </a:t>
            </a:r>
            <a:r>
              <a:rPr lang="en-US" dirty="0" err="1"/>
              <a:t>ermee</a:t>
            </a:r>
            <a:r>
              <a:rPr lang="en-US" dirty="0"/>
              <a:t> in </a:t>
            </a:r>
            <a:r>
              <a:rPr lang="en-US" dirty="0" err="1"/>
              <a:t>dat</a:t>
            </a:r>
            <a:r>
              <a:rPr lang="en-US" dirty="0"/>
              <a:t> </a:t>
            </a:r>
            <a:r>
              <a:rPr lang="en-US" dirty="0" err="1"/>
              <a:t>zij</a:t>
            </a:r>
            <a:r>
              <a:rPr lang="en-US" dirty="0"/>
              <a:t> </a:t>
            </a:r>
            <a:r>
              <a:rPr lang="en-US" dirty="0" err="1"/>
              <a:t>onherroepelijk</a:t>
            </a:r>
            <a:r>
              <a:rPr lang="en-US" dirty="0"/>
              <a:t> </a:t>
            </a:r>
            <a:r>
              <a:rPr lang="en-US" dirty="0" err="1"/>
              <a:t>afstand</a:t>
            </a:r>
            <a:r>
              <a:rPr lang="en-US" dirty="0"/>
              <a:t> </a:t>
            </a:r>
            <a:r>
              <a:rPr lang="en-US" dirty="0" err="1"/>
              <a:t>doet</a:t>
            </a:r>
            <a:r>
              <a:rPr lang="en-US" dirty="0"/>
              <a:t> van alle </a:t>
            </a:r>
            <a:r>
              <a:rPr lang="en-US" dirty="0" err="1"/>
              <a:t>vorderingen</a:t>
            </a:r>
            <a:r>
              <a:rPr lang="en-US" dirty="0"/>
              <a:t> </a:t>
            </a:r>
            <a:r>
              <a:rPr lang="en-US" dirty="0" err="1"/>
              <a:t>en</a:t>
            </a:r>
            <a:r>
              <a:rPr lang="en-US" dirty="0"/>
              <a:t> </a:t>
            </a:r>
            <a:r>
              <a:rPr lang="en-US" dirty="0" err="1"/>
              <a:t>rechten</a:t>
            </a:r>
            <a:r>
              <a:rPr lang="en-US" dirty="0"/>
              <a:t> met </a:t>
            </a:r>
            <a:r>
              <a:rPr lang="en-US" dirty="0" err="1"/>
              <a:t>betrekking</a:t>
            </a:r>
            <a:r>
              <a:rPr lang="en-US" dirty="0"/>
              <a:t> tot het </a:t>
            </a:r>
            <a:r>
              <a:rPr lang="en-US" dirty="0" err="1"/>
              <a:t>betwiste</a:t>
            </a:r>
            <a:r>
              <a:rPr lang="en-US" dirty="0"/>
              <a:t> </a:t>
            </a:r>
            <a:r>
              <a:rPr lang="en-US" dirty="0" err="1"/>
              <a:t>eigendom</a:t>
            </a:r>
            <a:r>
              <a:rPr lang="en-US" dirty="0"/>
              <a:t>.'</a:t>
            </a:r>
          </a:p>
          <a:p>
            <a:r>
              <a:rPr lang="en-US" dirty="0"/>
              <a:t>ChatGPT-</a:t>
            </a:r>
            <a:r>
              <a:rPr lang="en-US" dirty="0" err="1"/>
              <a:t>vertaling</a:t>
            </a:r>
            <a:r>
              <a:rPr lang="en-US" dirty="0"/>
              <a:t>: 'De </a:t>
            </a:r>
            <a:r>
              <a:rPr lang="en-US" dirty="0" err="1"/>
              <a:t>partij</a:t>
            </a:r>
            <a:r>
              <a:rPr lang="en-US" dirty="0"/>
              <a:t> die de </a:t>
            </a:r>
            <a:r>
              <a:rPr lang="en-US" dirty="0" err="1"/>
              <a:t>eerste</a:t>
            </a:r>
            <a:r>
              <a:rPr lang="en-US" dirty="0"/>
              <a:t> </a:t>
            </a:r>
            <a:r>
              <a:rPr lang="en-US" dirty="0" err="1"/>
              <a:t>overeenkomst</a:t>
            </a:r>
            <a:r>
              <a:rPr lang="en-US" dirty="0"/>
              <a:t> </a:t>
            </a:r>
            <a:r>
              <a:rPr lang="en-US" dirty="0" err="1"/>
              <a:t>heeft</a:t>
            </a:r>
            <a:r>
              <a:rPr lang="en-US" dirty="0"/>
              <a:t> </a:t>
            </a:r>
            <a:r>
              <a:rPr lang="en-US" dirty="0" err="1"/>
              <a:t>ondertekend</a:t>
            </a:r>
            <a:r>
              <a:rPr lang="en-US" dirty="0"/>
              <a:t>, </a:t>
            </a:r>
            <a:r>
              <a:rPr lang="en-US" dirty="0" err="1"/>
              <a:t>gaat</a:t>
            </a:r>
            <a:r>
              <a:rPr lang="en-US" dirty="0"/>
              <a:t> </a:t>
            </a:r>
            <a:r>
              <a:rPr lang="en-US" dirty="0" err="1"/>
              <a:t>akkoord</a:t>
            </a:r>
            <a:r>
              <a:rPr lang="en-US" dirty="0"/>
              <a:t> met het </a:t>
            </a:r>
            <a:r>
              <a:rPr lang="en-US" dirty="0" err="1"/>
              <a:t>definitief</a:t>
            </a:r>
            <a:r>
              <a:rPr lang="en-US" dirty="0"/>
              <a:t> </a:t>
            </a:r>
            <a:r>
              <a:rPr lang="en-US" dirty="0" err="1"/>
              <a:t>opgeven</a:t>
            </a:r>
            <a:r>
              <a:rPr lang="en-US" dirty="0"/>
              <a:t> van alle </a:t>
            </a:r>
            <a:r>
              <a:rPr lang="en-US" dirty="0" err="1"/>
              <a:t>aanspraken</a:t>
            </a:r>
            <a:r>
              <a:rPr lang="en-US" dirty="0"/>
              <a:t> </a:t>
            </a:r>
            <a:r>
              <a:rPr lang="en-US" dirty="0" err="1"/>
              <a:t>en</a:t>
            </a:r>
            <a:r>
              <a:rPr lang="en-US" dirty="0"/>
              <a:t> </a:t>
            </a:r>
            <a:r>
              <a:rPr lang="en-US" dirty="0" err="1"/>
              <a:t>rechten</a:t>
            </a:r>
            <a:r>
              <a:rPr lang="en-US" dirty="0"/>
              <a:t> met </a:t>
            </a:r>
            <a:r>
              <a:rPr lang="en-US" dirty="0" err="1"/>
              <a:t>betrekking</a:t>
            </a:r>
            <a:r>
              <a:rPr lang="en-US" dirty="0"/>
              <a:t> tot het </a:t>
            </a:r>
            <a:r>
              <a:rPr lang="en-US" dirty="0" err="1"/>
              <a:t>betwiste</a:t>
            </a:r>
            <a:r>
              <a:rPr lang="en-US" dirty="0"/>
              <a:t> </a:t>
            </a:r>
            <a:r>
              <a:rPr lang="en-US" dirty="0" err="1"/>
              <a:t>eigendom</a:t>
            </a:r>
            <a:r>
              <a:rPr lang="en-US" dirty="0"/>
              <a:t>.'"</a:t>
            </a:r>
          </a:p>
          <a:p>
            <a:r>
              <a:rPr lang="en-US" dirty="0"/>
              <a:t>Met </a:t>
            </a:r>
            <a:r>
              <a:rPr lang="en-US" dirty="0" err="1"/>
              <a:t>deze</a:t>
            </a:r>
            <a:r>
              <a:rPr lang="en-US" dirty="0"/>
              <a:t> prompt </a:t>
            </a:r>
            <a:r>
              <a:rPr lang="en-US" dirty="0" err="1"/>
              <a:t>kan</a:t>
            </a:r>
            <a:r>
              <a:rPr lang="en-US" dirty="0"/>
              <a:t> ChatGPT </a:t>
            </a:r>
            <a:r>
              <a:rPr lang="en-US" dirty="0" err="1"/>
              <a:t>juridische</a:t>
            </a:r>
            <a:r>
              <a:rPr lang="en-US" dirty="0"/>
              <a:t> taal </a:t>
            </a:r>
            <a:r>
              <a:rPr lang="en-US" dirty="0" err="1"/>
              <a:t>omzetten</a:t>
            </a:r>
            <a:r>
              <a:rPr lang="en-US" dirty="0"/>
              <a:t> in </a:t>
            </a:r>
            <a:r>
              <a:rPr lang="en-US" dirty="0" err="1"/>
              <a:t>begrijpbare</a:t>
            </a:r>
            <a:r>
              <a:rPr lang="en-US" dirty="0"/>
              <a:t> taal met </a:t>
            </a:r>
            <a:r>
              <a:rPr lang="en-US" dirty="0" err="1"/>
              <a:t>als</a:t>
            </a:r>
            <a:r>
              <a:rPr lang="en-US" dirty="0"/>
              <a:t> </a:t>
            </a:r>
            <a:r>
              <a:rPr lang="en-US" dirty="0" err="1"/>
              <a:t>voorbeeld</a:t>
            </a:r>
            <a:r>
              <a:rPr lang="en-US" dirty="0"/>
              <a:t> </a:t>
            </a:r>
            <a:r>
              <a:rPr lang="en-US" dirty="0" err="1"/>
              <a:t>enkele</a:t>
            </a:r>
            <a:r>
              <a:rPr lang="en-US" dirty="0"/>
              <a:t> </a:t>
            </a:r>
            <a:r>
              <a:rPr lang="en-US" dirty="0" err="1"/>
              <a:t>voorbeelden</a:t>
            </a:r>
            <a:r>
              <a:rPr lang="en-US" dirty="0"/>
              <a:t> van </a:t>
            </a:r>
            <a:r>
              <a:rPr lang="en-US" dirty="0" err="1"/>
              <a:t>juridische</a:t>
            </a:r>
            <a:r>
              <a:rPr lang="en-US" dirty="0"/>
              <a:t> </a:t>
            </a:r>
            <a:r>
              <a:rPr lang="en-US" dirty="0" err="1"/>
              <a:t>zinnen</a:t>
            </a:r>
            <a:r>
              <a:rPr lang="en-US" dirty="0"/>
              <a:t>.</a:t>
            </a:r>
          </a:p>
          <a:p>
            <a:r>
              <a:rPr lang="en-US" sz="1400" dirty="0"/>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600075"/>
            <a:ext cx="4562475" cy="2566988"/>
          </a:xfrm>
          <a:prstGeom prst="rect">
            <a:avLst/>
          </a:prstGeom>
          <a:noFill/>
          <a:ln w="12700">
            <a:solidFill>
              <a:prstClr val="black"/>
            </a:solidFill>
          </a:ln>
        </p:spPr>
        <p:txBody>
          <a:bodyPr vert="horz" lIns="91440" tIns="45720" rIns="91440" bIns="45720" rtlCol="0" anchor="ctr"/>
          <a:lstStyle/>
          <a:p>
            <a:r>
              <a:rPr lang="nl-NL" dirty="0"/>
              <a:t>n</a:t>
            </a:r>
            <a:endParaRPr dirty="0"/>
          </a:p>
        </p:txBody>
      </p:sp>
      <p:sp>
        <p:nvSpPr>
          <p:cNvPr id="5" name="Notes Placeholder 4"/>
          <p:cNvSpPr>
            <a:spLocks noGrp="1"/>
          </p:cNvSpPr>
          <p:nvPr>
            <p:ph type="body" sz="quarter" idx="3"/>
          </p:nvPr>
        </p:nvSpPr>
        <p:spPr>
          <a:xfrm>
            <a:off x="914400" y="3251200"/>
            <a:ext cx="4265613" cy="3081338"/>
          </a:xfrm>
          <a:prstGeom prst="rect">
            <a:avLst/>
          </a:prstGeom>
        </p:spPr>
        <p:txBody>
          <a:bodyPr vert="horz" lIns="91440" tIns="45720" rIns="91440" bIns="45720" rtlCol="0"/>
          <a:lstStyle/>
          <a:p>
            <a:r>
              <a:rPr lang="en-US" dirty="0" err="1"/>
              <a:t>Iedereen</a:t>
            </a:r>
            <a:r>
              <a:rPr lang="en-US" dirty="0"/>
              <a:t> </a:t>
            </a:r>
            <a:r>
              <a:rPr lang="en-US" dirty="0" err="1"/>
              <a:t>neemt</a:t>
            </a:r>
            <a:r>
              <a:rPr lang="en-US" dirty="0"/>
              <a:t> </a:t>
            </a:r>
            <a:r>
              <a:rPr lang="en-US" dirty="0" err="1"/>
              <a:t>zijn</a:t>
            </a:r>
            <a:r>
              <a:rPr lang="en-US" dirty="0"/>
              <a:t> eigen </a:t>
            </a:r>
            <a:r>
              <a:rPr lang="en-US" dirty="0" err="1"/>
              <a:t>ervaringen</a:t>
            </a:r>
            <a:r>
              <a:rPr lang="en-US" dirty="0"/>
              <a:t> </a:t>
            </a:r>
            <a:r>
              <a:rPr lang="en-US" dirty="0" err="1"/>
              <a:t>en</a:t>
            </a:r>
            <a:r>
              <a:rPr lang="en-US" dirty="0"/>
              <a:t> </a:t>
            </a:r>
            <a:r>
              <a:rPr lang="en-US" dirty="0" err="1"/>
              <a:t>achtergrond</a:t>
            </a:r>
            <a:r>
              <a:rPr lang="en-US" dirty="0"/>
              <a:t> mee. Ga </a:t>
            </a:r>
            <a:r>
              <a:rPr lang="en-US" dirty="0" err="1"/>
              <a:t>altijd</a:t>
            </a:r>
            <a:r>
              <a:rPr lang="en-US" dirty="0"/>
              <a:t> in de </a:t>
            </a:r>
            <a:r>
              <a:rPr lang="en-US" dirty="0" err="1"/>
              <a:t>schoenen</a:t>
            </a:r>
            <a:r>
              <a:rPr lang="en-US" dirty="0"/>
              <a:t> van de </a:t>
            </a:r>
            <a:r>
              <a:rPr lang="en-US" dirty="0" err="1"/>
              <a:t>ander</a:t>
            </a:r>
            <a:r>
              <a:rPr lang="en-US" dirty="0"/>
              <a:t> </a:t>
            </a:r>
            <a:r>
              <a:rPr lang="en-US" dirty="0" err="1"/>
              <a:t>staan</a:t>
            </a:r>
            <a:r>
              <a:rPr lang="en-US" dirty="0"/>
              <a:t>, wees je </a:t>
            </a:r>
            <a:r>
              <a:rPr lang="en-US" dirty="0" err="1"/>
              <a:t>bewust</a:t>
            </a:r>
            <a:r>
              <a:rPr lang="en-US" dirty="0"/>
              <a:t> van het </a:t>
            </a:r>
            <a:r>
              <a:rPr lang="en-US" dirty="0" err="1"/>
              <a:t>doel</a:t>
            </a:r>
            <a:r>
              <a:rPr lang="en-US" dirty="0"/>
              <a:t> van de </a:t>
            </a:r>
            <a:r>
              <a:rPr lang="en-US" dirty="0" err="1"/>
              <a:t>relatie</a:t>
            </a:r>
            <a:r>
              <a:rPr lang="en-US" dirty="0"/>
              <a:t> die je </a:t>
            </a:r>
            <a:r>
              <a:rPr lang="en-US" dirty="0" err="1"/>
              <a:t>aangaat</a:t>
            </a:r>
            <a:r>
              <a:rPr lang="en-US" dirty="0"/>
              <a:t> </a:t>
            </a:r>
            <a:r>
              <a:rPr lang="en-US" dirty="0" err="1"/>
              <a:t>zowel</a:t>
            </a:r>
            <a:r>
              <a:rPr lang="en-US" dirty="0"/>
              <a:t> </a:t>
            </a:r>
            <a:r>
              <a:rPr lang="en-US" dirty="0" err="1"/>
              <a:t>voor</a:t>
            </a:r>
            <a:r>
              <a:rPr lang="en-US" dirty="0"/>
              <a:t> </a:t>
            </a:r>
            <a:r>
              <a:rPr lang="en-US" dirty="0" err="1"/>
              <a:t>jezelf</a:t>
            </a:r>
            <a:r>
              <a:rPr lang="en-US" dirty="0"/>
              <a:t> </a:t>
            </a:r>
            <a:r>
              <a:rPr lang="en-US" dirty="0" err="1"/>
              <a:t>als</a:t>
            </a:r>
            <a:r>
              <a:rPr lang="en-US" dirty="0"/>
              <a:t> </a:t>
            </a:r>
            <a:r>
              <a:rPr lang="en-US" dirty="0" err="1"/>
              <a:t>voor</a:t>
            </a:r>
            <a:r>
              <a:rPr lang="en-US" dirty="0"/>
              <a:t> de </a:t>
            </a:r>
            <a:r>
              <a:rPr lang="en-US" dirty="0" err="1"/>
              <a:t>ander</a:t>
            </a:r>
            <a:r>
              <a:rPr lang="en-US" dirty="0"/>
              <a:t>!</a:t>
            </a:r>
          </a:p>
          <a:p>
            <a:endParaRPr lang="en-US" dirty="0"/>
          </a:p>
          <a:p>
            <a:r>
              <a:rPr lang="nl-NL" dirty="0"/>
              <a:t>Perceptie is meer dan alleen waarneming; het is ook sterk afhankelijk van onze hersenen, eerdere ervaringen, overtuigingen en verwachtingen. Dit betekent dat twee mensen dezelfde situatie kunnen waarnemen, maar die op heel verschillende manieren kunnen interpreteren en begrijpen.</a:t>
            </a:r>
            <a:endParaRPr lang="en-US" dirty="0"/>
          </a:p>
          <a:p>
            <a:endParaRPr lang="en-US" dirty="0"/>
          </a:p>
          <a:p>
            <a:r>
              <a:rPr lang="en-US" dirty="0" err="1"/>
              <a:t>Uitdelen</a:t>
            </a:r>
            <a:r>
              <a:rPr lang="en-US" dirty="0"/>
              <a:t> van de </a:t>
            </a:r>
            <a:r>
              <a:rPr lang="en-US" dirty="0" err="1"/>
              <a:t>kaarten</a:t>
            </a:r>
            <a:endParaRPr lang="en-US" dirty="0"/>
          </a:p>
          <a:p>
            <a:endParaRPr lang="en-US" dirty="0"/>
          </a:p>
          <a:p>
            <a:r>
              <a:rPr lang="en-US" dirty="0"/>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639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287838" cy="3081338"/>
          </a:xfrm>
          <a:prstGeom prst="rect">
            <a:avLst/>
          </a:prstGeom>
        </p:spPr>
        <p:txBody>
          <a:bodyPr vert="horz" lIns="91440" tIns="45720" rIns="91440" bIns="45720" rtlCol="0"/>
          <a:lstStyle/>
          <a:p>
            <a:r>
              <a:rPr lang="en-US" dirty="0" err="1"/>
              <a:t>Vertrouwelijke</a:t>
            </a:r>
            <a:r>
              <a:rPr lang="en-US" dirty="0"/>
              <a:t> </a:t>
            </a:r>
            <a:r>
              <a:rPr lang="en-US" dirty="0" err="1"/>
              <a:t>informatie</a:t>
            </a:r>
            <a:r>
              <a:rPr lang="en-US" dirty="0"/>
              <a:t> </a:t>
            </a:r>
            <a:r>
              <a:rPr lang="en-US" dirty="0" err="1"/>
              <a:t>blijft</a:t>
            </a:r>
            <a:r>
              <a:rPr lang="en-US" dirty="0"/>
              <a:t> </a:t>
            </a:r>
            <a:r>
              <a:rPr lang="en-US" dirty="0" err="1"/>
              <a:t>altijd</a:t>
            </a:r>
            <a:r>
              <a:rPr lang="en-US" dirty="0"/>
              <a:t> </a:t>
            </a:r>
            <a:r>
              <a:rPr lang="en-US" dirty="0" err="1"/>
              <a:t>vertrouwelijk</a:t>
            </a:r>
            <a:r>
              <a:rPr lang="en-US" dirty="0"/>
              <a:t>. We </a:t>
            </a:r>
            <a:r>
              <a:rPr lang="en-US" dirty="0" err="1"/>
              <a:t>zijn</a:t>
            </a:r>
            <a:r>
              <a:rPr lang="en-US" dirty="0"/>
              <a:t> </a:t>
            </a:r>
            <a:r>
              <a:rPr lang="en-US" dirty="0" err="1"/>
              <a:t>beiden</a:t>
            </a:r>
            <a:r>
              <a:rPr lang="en-US" dirty="0"/>
              <a:t> </a:t>
            </a:r>
            <a:r>
              <a:rPr lang="en-US" dirty="0" err="1"/>
              <a:t>verplicht</a:t>
            </a:r>
            <a:r>
              <a:rPr lang="en-US" dirty="0"/>
              <a:t> om alle </a:t>
            </a:r>
            <a:r>
              <a:rPr lang="en-US" dirty="0" err="1"/>
              <a:t>vertrouwelijke</a:t>
            </a:r>
            <a:r>
              <a:rPr lang="en-US" dirty="0"/>
              <a:t> </a:t>
            </a:r>
            <a:r>
              <a:rPr lang="en-US" dirty="0" err="1"/>
              <a:t>informatie</a:t>
            </a:r>
            <a:r>
              <a:rPr lang="en-US" dirty="0"/>
              <a:t> </a:t>
            </a:r>
            <a:r>
              <a:rPr lang="en-US" dirty="0" err="1"/>
              <a:t>geheim</a:t>
            </a:r>
            <a:r>
              <a:rPr lang="en-US" dirty="0"/>
              <a:t> </a:t>
            </a:r>
            <a:r>
              <a:rPr lang="en-US" dirty="0" err="1"/>
              <a:t>te</a:t>
            </a:r>
            <a:r>
              <a:rPr lang="en-US" dirty="0"/>
              <a:t> </a:t>
            </a:r>
            <a:r>
              <a:rPr lang="en-US" dirty="0" err="1"/>
              <a:t>houden</a:t>
            </a:r>
            <a:r>
              <a:rPr lang="en-US" dirty="0"/>
              <a:t>. Als we </a:t>
            </a:r>
            <a:r>
              <a:rPr lang="en-US" dirty="0" err="1"/>
              <a:t>deze</a:t>
            </a:r>
            <a:r>
              <a:rPr lang="en-US" dirty="0"/>
              <a:t> </a:t>
            </a:r>
            <a:r>
              <a:rPr lang="en-US" dirty="0" err="1"/>
              <a:t>informatie</a:t>
            </a:r>
            <a:r>
              <a:rPr lang="en-US" dirty="0"/>
              <a:t> met </a:t>
            </a:r>
            <a:r>
              <a:rPr lang="en-US" dirty="0" err="1"/>
              <a:t>anderen</a:t>
            </a:r>
            <a:r>
              <a:rPr lang="en-US" dirty="0"/>
              <a:t>, </a:t>
            </a:r>
            <a:r>
              <a:rPr lang="en-US" dirty="0" err="1"/>
              <a:t>zoals</a:t>
            </a:r>
            <a:r>
              <a:rPr lang="en-US" dirty="0"/>
              <a:t> </a:t>
            </a:r>
            <a:r>
              <a:rPr lang="en-US" dirty="0" err="1"/>
              <a:t>adviseurs</a:t>
            </a:r>
            <a:r>
              <a:rPr lang="en-US" dirty="0"/>
              <a:t>, </a:t>
            </a:r>
            <a:r>
              <a:rPr lang="en-US" dirty="0" err="1"/>
              <a:t>willen</a:t>
            </a:r>
            <a:r>
              <a:rPr lang="en-US" dirty="0"/>
              <a:t> </a:t>
            </a:r>
            <a:r>
              <a:rPr lang="en-US" dirty="0" err="1"/>
              <a:t>delen</a:t>
            </a:r>
            <a:r>
              <a:rPr lang="en-US" dirty="0"/>
              <a:t>, </a:t>
            </a:r>
            <a:r>
              <a:rPr lang="en-US" dirty="0" err="1"/>
              <a:t>moeten</a:t>
            </a:r>
            <a:r>
              <a:rPr lang="en-US" dirty="0"/>
              <a:t> we </a:t>
            </a:r>
            <a:r>
              <a:rPr lang="en-US" dirty="0" err="1"/>
              <a:t>ervoor</a:t>
            </a:r>
            <a:r>
              <a:rPr lang="en-US" dirty="0"/>
              <a:t> </a:t>
            </a:r>
            <a:r>
              <a:rPr lang="en-US" dirty="0" err="1"/>
              <a:t>zorgen</a:t>
            </a:r>
            <a:r>
              <a:rPr lang="en-US" dirty="0"/>
              <a:t> </a:t>
            </a:r>
            <a:r>
              <a:rPr lang="en-US" dirty="0" err="1"/>
              <a:t>dat</a:t>
            </a:r>
            <a:r>
              <a:rPr lang="en-US" dirty="0"/>
              <a:t> </a:t>
            </a:r>
            <a:r>
              <a:rPr lang="en-US" dirty="0" err="1"/>
              <a:t>deze</a:t>
            </a:r>
            <a:r>
              <a:rPr lang="en-US" dirty="0"/>
              <a:t> </a:t>
            </a:r>
            <a:r>
              <a:rPr lang="en-US" dirty="0" err="1"/>
              <a:t>personen</a:t>
            </a:r>
            <a:r>
              <a:rPr lang="en-US" dirty="0"/>
              <a:t> </a:t>
            </a:r>
            <a:r>
              <a:rPr lang="en-US" dirty="0" err="1"/>
              <a:t>zich</a:t>
            </a:r>
            <a:r>
              <a:rPr lang="en-US" dirty="0"/>
              <a:t> </a:t>
            </a:r>
            <a:r>
              <a:rPr lang="en-US" dirty="0" err="1"/>
              <a:t>ook</a:t>
            </a:r>
            <a:r>
              <a:rPr lang="en-US" dirty="0"/>
              <a:t> </a:t>
            </a:r>
            <a:r>
              <a:rPr lang="en-US" dirty="0" err="1"/>
              <a:t>committeren</a:t>
            </a:r>
            <a:r>
              <a:rPr lang="en-US" dirty="0"/>
              <a:t> </a:t>
            </a:r>
            <a:r>
              <a:rPr lang="en-US" dirty="0" err="1"/>
              <a:t>aan</a:t>
            </a:r>
            <a:r>
              <a:rPr lang="en-US" dirty="0"/>
              <a:t> </a:t>
            </a:r>
            <a:r>
              <a:rPr lang="en-US" dirty="0" err="1"/>
              <a:t>geheimhouding</a:t>
            </a:r>
            <a:r>
              <a:rPr lang="en-US" dirty="0"/>
              <a:t>.</a:t>
            </a:r>
          </a:p>
          <a:p>
            <a:endParaRPr lang="en-US" dirty="0"/>
          </a:p>
          <a:p>
            <a:r>
              <a:rPr lang="en-US" dirty="0"/>
              <a:t>Maar wat is nu </a:t>
            </a:r>
            <a:r>
              <a:rPr lang="en-US" dirty="0" err="1"/>
              <a:t>vertrouwelijke</a:t>
            </a:r>
            <a:r>
              <a:rPr lang="en-US" dirty="0"/>
              <a:t> </a:t>
            </a:r>
            <a:r>
              <a:rPr lang="en-US" dirty="0" err="1"/>
              <a:t>informatie</a:t>
            </a:r>
            <a:r>
              <a:rPr lang="en-US" dirty="0"/>
              <a:t>?</a:t>
            </a:r>
          </a:p>
          <a:p>
            <a:r>
              <a:rPr lang="en-US" dirty="0"/>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3762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76600"/>
            <a:ext cx="4562475" cy="3081338"/>
          </a:xfrm>
          <a:prstGeom prst="rect">
            <a:avLst/>
          </a:prstGeom>
        </p:spPr>
        <p:txBody>
          <a:bodyPr vert="horz" lIns="91440" tIns="45720" rIns="91440" bIns="45720" rtlCol="0"/>
          <a:lstStyle/>
          <a:p>
            <a:r>
              <a:rPr lang="en-US" dirty="0" err="1"/>
              <a:t>Veel</a:t>
            </a:r>
            <a:r>
              <a:rPr lang="en-US" dirty="0"/>
              <a:t> </a:t>
            </a:r>
            <a:r>
              <a:rPr lang="en-US" dirty="0" err="1"/>
              <a:t>vertrouwelijkheidsclausules</a:t>
            </a:r>
            <a:r>
              <a:rPr lang="en-US" dirty="0"/>
              <a:t> </a:t>
            </a:r>
            <a:r>
              <a:rPr lang="en-US" dirty="0" err="1"/>
              <a:t>leggen</a:t>
            </a:r>
            <a:r>
              <a:rPr lang="en-US" dirty="0"/>
              <a:t> </a:t>
            </a:r>
            <a:r>
              <a:rPr lang="en-US" dirty="0" err="1"/>
              <a:t>niet</a:t>
            </a:r>
            <a:r>
              <a:rPr lang="en-US" dirty="0"/>
              <a:t> </a:t>
            </a:r>
            <a:r>
              <a:rPr lang="en-US" dirty="0" err="1"/>
              <a:t>goed</a:t>
            </a:r>
            <a:r>
              <a:rPr lang="en-US" dirty="0"/>
              <a:t> </a:t>
            </a:r>
            <a:r>
              <a:rPr lang="en-US" dirty="0" err="1"/>
              <a:t>uit</a:t>
            </a:r>
            <a:r>
              <a:rPr lang="en-US" dirty="0"/>
              <a:t> wat </a:t>
            </a:r>
            <a:r>
              <a:rPr lang="en-US" dirty="0" err="1"/>
              <a:t>valt</a:t>
            </a:r>
            <a:r>
              <a:rPr lang="en-US" dirty="0"/>
              <a:t> </a:t>
            </a:r>
            <a:r>
              <a:rPr lang="en-US" dirty="0" err="1"/>
              <a:t>onder</a:t>
            </a:r>
            <a:r>
              <a:rPr lang="en-US" dirty="0"/>
              <a:t> </a:t>
            </a:r>
            <a:r>
              <a:rPr lang="en-US" dirty="0" err="1"/>
              <a:t>vertrouwelijke</a:t>
            </a:r>
            <a:r>
              <a:rPr lang="en-US" dirty="0"/>
              <a:t> </a:t>
            </a:r>
            <a:r>
              <a:rPr lang="en-US" dirty="0" err="1"/>
              <a:t>informatie</a:t>
            </a:r>
            <a:r>
              <a:rPr lang="en-US" dirty="0"/>
              <a:t>, </a:t>
            </a:r>
            <a:r>
              <a:rPr lang="en-US" dirty="0" err="1"/>
              <a:t>voorbeelden</a:t>
            </a:r>
            <a:r>
              <a:rPr lang="en-US" dirty="0"/>
              <a:t> </a:t>
            </a:r>
            <a:r>
              <a:rPr lang="en-US" dirty="0" err="1"/>
              <a:t>helpen</a:t>
            </a:r>
            <a:r>
              <a:rPr lang="en-US" dirty="0"/>
              <a:t> de </a:t>
            </a:r>
            <a:r>
              <a:rPr lang="en-US" dirty="0" err="1"/>
              <a:t>gebruikers</a:t>
            </a:r>
            <a:r>
              <a:rPr lang="en-US" dirty="0"/>
              <a:t> om de </a:t>
            </a:r>
            <a:r>
              <a:rPr lang="en-US" dirty="0" err="1"/>
              <a:t>tekst</a:t>
            </a:r>
            <a:r>
              <a:rPr lang="en-US" dirty="0"/>
              <a:t> </a:t>
            </a:r>
            <a:r>
              <a:rPr lang="en-US" dirty="0" err="1"/>
              <a:t>echt</a:t>
            </a:r>
            <a:r>
              <a:rPr lang="en-US" dirty="0"/>
              <a:t> </a:t>
            </a:r>
            <a:r>
              <a:rPr lang="en-US" dirty="0" err="1"/>
              <a:t>te</a:t>
            </a:r>
            <a:r>
              <a:rPr lang="en-US" dirty="0"/>
              <a:t> </a:t>
            </a:r>
            <a:r>
              <a:rPr lang="en-US" dirty="0" err="1"/>
              <a:t>begrijpen</a:t>
            </a:r>
            <a:r>
              <a:rPr lang="en-US" dirty="0"/>
              <a:t>.</a:t>
            </a:r>
          </a:p>
          <a:p>
            <a:endParaRPr lang="en-US" dirty="0"/>
          </a:p>
          <a:p>
            <a:r>
              <a:rPr lang="en-US" dirty="0" err="1"/>
              <a:t>Verstop</a:t>
            </a:r>
            <a:r>
              <a:rPr lang="en-US" dirty="0"/>
              <a:t> </a:t>
            </a:r>
            <a:r>
              <a:rPr lang="en-US" dirty="0" err="1"/>
              <a:t>definities</a:t>
            </a:r>
            <a:r>
              <a:rPr lang="en-US" dirty="0"/>
              <a:t> </a:t>
            </a:r>
            <a:r>
              <a:rPr lang="en-US" dirty="0" err="1"/>
              <a:t>niet</a:t>
            </a:r>
            <a:r>
              <a:rPr lang="en-US" dirty="0"/>
              <a:t> in </a:t>
            </a:r>
            <a:r>
              <a:rPr lang="en-US" dirty="0" err="1"/>
              <a:t>een</a:t>
            </a:r>
            <a:r>
              <a:rPr lang="en-US" dirty="0"/>
              <a:t> </a:t>
            </a:r>
            <a:r>
              <a:rPr lang="en-US" dirty="0" err="1"/>
              <a:t>definitielijst</a:t>
            </a:r>
            <a:r>
              <a:rPr lang="en-US" dirty="0"/>
              <a:t>, maar </a:t>
            </a:r>
            <a:r>
              <a:rPr lang="en-US" dirty="0" err="1"/>
              <a:t>plaats</a:t>
            </a:r>
            <a:r>
              <a:rPr lang="en-US" dirty="0"/>
              <a:t> ze in de context! </a:t>
            </a:r>
            <a:r>
              <a:rPr lang="en-US" dirty="0" err="1"/>
              <a:t>Denk</a:t>
            </a:r>
            <a:r>
              <a:rPr lang="en-US" dirty="0"/>
              <a:t> </a:t>
            </a:r>
            <a:r>
              <a:rPr lang="en-US" dirty="0" err="1"/>
              <a:t>ook</a:t>
            </a:r>
            <a:r>
              <a:rPr lang="en-US" dirty="0"/>
              <a:t> </a:t>
            </a:r>
            <a:r>
              <a:rPr lang="en-US" dirty="0" err="1"/>
              <a:t>hier</a:t>
            </a:r>
            <a:r>
              <a:rPr lang="en-US" dirty="0"/>
              <a:t> </a:t>
            </a:r>
            <a:r>
              <a:rPr lang="en-US" dirty="0" err="1"/>
              <a:t>weer</a:t>
            </a:r>
            <a:r>
              <a:rPr lang="en-US" dirty="0"/>
              <a:t> </a:t>
            </a:r>
            <a:r>
              <a:rPr lang="en-US" dirty="0" err="1"/>
              <a:t>aan</a:t>
            </a:r>
            <a:r>
              <a:rPr lang="en-US" dirty="0"/>
              <a:t> </a:t>
            </a:r>
            <a:r>
              <a:rPr lang="en-US" dirty="0" err="1"/>
              <a:t>ander</a:t>
            </a:r>
            <a:r>
              <a:rPr lang="en-US" dirty="0"/>
              <a:t> </a:t>
            </a:r>
            <a:r>
              <a:rPr lang="en-US" dirty="0" err="1"/>
              <a:t>lettertype</a:t>
            </a:r>
            <a:r>
              <a:rPr lang="en-US" dirty="0"/>
              <a:t>, </a:t>
            </a:r>
            <a:r>
              <a:rPr lang="en-US" dirty="0" err="1"/>
              <a:t>kleur</a:t>
            </a:r>
            <a:r>
              <a:rPr lang="en-US" dirty="0"/>
              <a:t>, </a:t>
            </a:r>
            <a:r>
              <a:rPr lang="en-US" dirty="0" err="1"/>
              <a:t>zwembanen</a:t>
            </a:r>
            <a:r>
              <a:rPr lang="en-US" dirty="0"/>
              <a:t>.</a:t>
            </a:r>
          </a:p>
          <a:p>
            <a:endParaRPr lang="en-US" dirty="0"/>
          </a:p>
          <a:p>
            <a:r>
              <a:rPr lang="en-US" dirty="0"/>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err="1"/>
              <a:t>Situaties</a:t>
            </a:r>
            <a:r>
              <a:rPr lang="en-US" dirty="0"/>
              <a:t> </a:t>
            </a:r>
            <a:r>
              <a:rPr lang="en-US" dirty="0" err="1"/>
              <a:t>waarin</a:t>
            </a:r>
            <a:r>
              <a:rPr lang="en-US" dirty="0"/>
              <a:t> </a:t>
            </a:r>
            <a:r>
              <a:rPr lang="en-US" dirty="0" err="1"/>
              <a:t>geheimhouding</a:t>
            </a:r>
            <a:r>
              <a:rPr lang="en-US" dirty="0"/>
              <a:t> </a:t>
            </a:r>
            <a:r>
              <a:rPr lang="en-US" dirty="0" err="1"/>
              <a:t>niet</a:t>
            </a:r>
            <a:r>
              <a:rPr lang="en-US" dirty="0"/>
              <a:t> </a:t>
            </a:r>
            <a:r>
              <a:rPr lang="en-US" dirty="0" err="1"/>
              <a:t>vereist</a:t>
            </a:r>
            <a:r>
              <a:rPr lang="en-US" dirty="0"/>
              <a:t> is:</a:t>
            </a:r>
          </a:p>
          <a:p>
            <a:endParaRPr lang="en-US" dirty="0"/>
          </a:p>
          <a:p>
            <a:r>
              <a:rPr lang="en-US" dirty="0"/>
              <a:t>1. Als de </a:t>
            </a:r>
            <a:r>
              <a:rPr lang="en-US" dirty="0" err="1"/>
              <a:t>informatie</a:t>
            </a:r>
            <a:r>
              <a:rPr lang="en-US" dirty="0"/>
              <a:t> al </a:t>
            </a:r>
            <a:r>
              <a:rPr lang="en-US" dirty="0" err="1"/>
              <a:t>openbaar</a:t>
            </a:r>
            <a:r>
              <a:rPr lang="en-US" dirty="0"/>
              <a:t> is, </a:t>
            </a:r>
            <a:r>
              <a:rPr lang="en-US" dirty="0" err="1"/>
              <a:t>tenzij</a:t>
            </a:r>
            <a:r>
              <a:rPr lang="en-US" dirty="0"/>
              <a:t> </a:t>
            </a:r>
            <a:r>
              <a:rPr lang="en-US" dirty="0" err="1"/>
              <a:t>dit</a:t>
            </a:r>
            <a:r>
              <a:rPr lang="en-US" dirty="0"/>
              <a:t> </a:t>
            </a:r>
            <a:r>
              <a:rPr lang="en-US" dirty="0" err="1"/>
              <a:t>komt</a:t>
            </a:r>
            <a:r>
              <a:rPr lang="en-US" dirty="0"/>
              <a:t> door </a:t>
            </a:r>
            <a:r>
              <a:rPr lang="en-US" dirty="0" err="1"/>
              <a:t>schending</a:t>
            </a:r>
            <a:r>
              <a:rPr lang="en-US" dirty="0"/>
              <a:t> van </a:t>
            </a:r>
            <a:r>
              <a:rPr lang="en-US" dirty="0" err="1"/>
              <a:t>deze</a:t>
            </a:r>
            <a:r>
              <a:rPr lang="en-US" dirty="0"/>
              <a:t> </a:t>
            </a:r>
            <a:r>
              <a:rPr lang="en-US" dirty="0" err="1"/>
              <a:t>overeenkomst</a:t>
            </a:r>
            <a:r>
              <a:rPr lang="en-US" dirty="0"/>
              <a:t>.</a:t>
            </a:r>
          </a:p>
          <a:p>
            <a:r>
              <a:rPr lang="en-US" dirty="0"/>
              <a:t>2. Als </a:t>
            </a:r>
            <a:r>
              <a:rPr lang="en-US" dirty="0" err="1"/>
              <a:t>een</a:t>
            </a:r>
            <a:r>
              <a:rPr lang="en-US" dirty="0"/>
              <a:t> </a:t>
            </a:r>
            <a:r>
              <a:rPr lang="en-US" dirty="0" err="1"/>
              <a:t>partij</a:t>
            </a:r>
            <a:r>
              <a:rPr lang="en-US" dirty="0"/>
              <a:t> </a:t>
            </a:r>
            <a:r>
              <a:rPr lang="en-US" dirty="0" err="1"/>
              <a:t>schriftelijke</a:t>
            </a:r>
            <a:r>
              <a:rPr lang="en-US" dirty="0"/>
              <a:t> </a:t>
            </a:r>
            <a:r>
              <a:rPr lang="en-US" dirty="0" err="1"/>
              <a:t>toestemming</a:t>
            </a:r>
            <a:r>
              <a:rPr lang="en-US" dirty="0"/>
              <a:t> </a:t>
            </a:r>
            <a:r>
              <a:rPr lang="en-US" dirty="0" err="1"/>
              <a:t>heeft</a:t>
            </a:r>
            <a:r>
              <a:rPr lang="en-US" dirty="0"/>
              <a:t> </a:t>
            </a:r>
            <a:r>
              <a:rPr lang="en-US" dirty="0" err="1"/>
              <a:t>gegeven</a:t>
            </a:r>
            <a:r>
              <a:rPr lang="en-US" dirty="0"/>
              <a:t> </a:t>
            </a:r>
            <a:r>
              <a:rPr lang="en-US" dirty="0" err="1"/>
              <a:t>voor</a:t>
            </a:r>
            <a:r>
              <a:rPr lang="en-US" dirty="0"/>
              <a:t> het </a:t>
            </a:r>
            <a:r>
              <a:rPr lang="en-US" dirty="0" err="1"/>
              <a:t>delen</a:t>
            </a:r>
            <a:r>
              <a:rPr lang="en-US" dirty="0"/>
              <a:t> van </a:t>
            </a:r>
            <a:r>
              <a:rPr lang="en-US" dirty="0" err="1"/>
              <a:t>hun</a:t>
            </a:r>
            <a:r>
              <a:rPr lang="en-US" dirty="0"/>
              <a:t> </a:t>
            </a:r>
            <a:r>
              <a:rPr lang="en-US" dirty="0" err="1"/>
              <a:t>informatie</a:t>
            </a:r>
            <a:r>
              <a:rPr lang="en-US" dirty="0"/>
              <a:t>.</a:t>
            </a:r>
          </a:p>
          <a:p>
            <a:r>
              <a:rPr lang="en-US" dirty="0"/>
              <a:t>3. Als </a:t>
            </a:r>
            <a:r>
              <a:rPr lang="en-US" dirty="0" err="1"/>
              <a:t>openbaarmaking</a:t>
            </a:r>
            <a:r>
              <a:rPr lang="en-US" dirty="0"/>
              <a:t> van de </a:t>
            </a:r>
            <a:r>
              <a:rPr lang="en-US" dirty="0" err="1"/>
              <a:t>informatie</a:t>
            </a:r>
            <a:r>
              <a:rPr lang="en-US" dirty="0"/>
              <a:t> </a:t>
            </a:r>
            <a:r>
              <a:rPr lang="en-US" dirty="0" err="1"/>
              <a:t>vereist</a:t>
            </a:r>
            <a:r>
              <a:rPr lang="en-US" dirty="0"/>
              <a:t> is door </a:t>
            </a:r>
            <a:r>
              <a:rPr lang="en-US" dirty="0" err="1"/>
              <a:t>een</a:t>
            </a:r>
            <a:r>
              <a:rPr lang="en-US" dirty="0"/>
              <a:t> </a:t>
            </a:r>
            <a:r>
              <a:rPr lang="en-US" dirty="0" err="1"/>
              <a:t>toezichthouder</a:t>
            </a:r>
            <a:r>
              <a:rPr lang="en-US" dirty="0"/>
              <a:t> of </a:t>
            </a:r>
            <a:r>
              <a:rPr lang="en-US" dirty="0" err="1"/>
              <a:t>bevolen</a:t>
            </a:r>
            <a:r>
              <a:rPr lang="en-US" dirty="0"/>
              <a:t> </a:t>
            </a:r>
            <a:r>
              <a:rPr lang="en-US" dirty="0" err="1"/>
              <a:t>wordt</a:t>
            </a:r>
            <a:r>
              <a:rPr lang="en-US" dirty="0"/>
              <a:t> door </a:t>
            </a:r>
            <a:r>
              <a:rPr lang="en-US" dirty="0" err="1"/>
              <a:t>een</a:t>
            </a:r>
            <a:r>
              <a:rPr lang="en-US" dirty="0"/>
              <a:t> </a:t>
            </a:r>
            <a:r>
              <a:rPr lang="en-US" dirty="0" err="1"/>
              <a:t>rechter</a:t>
            </a:r>
            <a:r>
              <a:rPr lang="en-US" dirty="0"/>
              <a:t>.</a:t>
            </a:r>
          </a:p>
          <a:p>
            <a:endParaRPr lang="en-US" dirty="0"/>
          </a:p>
          <a:p>
            <a:r>
              <a:rPr lang="en-US" dirty="0"/>
              <a:t>Maak </a:t>
            </a:r>
            <a:r>
              <a:rPr lang="en-US" dirty="0" err="1"/>
              <a:t>hier</a:t>
            </a:r>
            <a:r>
              <a:rPr lang="en-US" dirty="0"/>
              <a:t> </a:t>
            </a:r>
            <a:r>
              <a:rPr lang="en-US" dirty="0" err="1"/>
              <a:t>een</a:t>
            </a:r>
            <a:r>
              <a:rPr lang="en-US" dirty="0"/>
              <a:t> infographic van! </a:t>
            </a:r>
            <a:r>
              <a:rPr lang="en-US" dirty="0" err="1"/>
              <a:t>Staat</a:t>
            </a:r>
            <a:r>
              <a:rPr lang="en-US" dirty="0"/>
              <a:t> </a:t>
            </a:r>
            <a:r>
              <a:rPr lang="en-US" dirty="0" err="1"/>
              <a:t>professioneel</a:t>
            </a:r>
            <a:r>
              <a:rPr lang="en-US" dirty="0"/>
              <a:t>.</a:t>
            </a:r>
          </a:p>
          <a:p>
            <a:r>
              <a:rPr lang="en-US" dirty="0"/>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a:t>De </a:t>
            </a:r>
            <a:r>
              <a:rPr lang="en-US" dirty="0" err="1"/>
              <a:t>wij</a:t>
            </a:r>
            <a:r>
              <a:rPr lang="en-US" dirty="0"/>
              <a:t>/we, </a:t>
            </a:r>
            <a:r>
              <a:rPr lang="en-US" dirty="0" err="1"/>
              <a:t>voor</a:t>
            </a:r>
            <a:r>
              <a:rPr lang="en-US" dirty="0"/>
              <a:t> de </a:t>
            </a:r>
            <a:r>
              <a:rPr lang="en-US" dirty="0" err="1"/>
              <a:t>duidelijkheid</a:t>
            </a:r>
            <a:r>
              <a:rPr lang="en-US" dirty="0"/>
              <a:t> </a:t>
            </a:r>
            <a:r>
              <a:rPr lang="en-US" dirty="0" err="1"/>
              <a:t>gebruik</a:t>
            </a:r>
            <a:r>
              <a:rPr lang="en-US" dirty="0"/>
              <a:t> </a:t>
            </a:r>
            <a:r>
              <a:rPr lang="en-US" dirty="0" err="1"/>
              <a:t>ik</a:t>
            </a:r>
            <a:r>
              <a:rPr lang="en-US" dirty="0"/>
              <a:t> </a:t>
            </a:r>
            <a:r>
              <a:rPr lang="en-US" dirty="0" err="1"/>
              <a:t>hier</a:t>
            </a:r>
            <a:r>
              <a:rPr lang="en-US" dirty="0"/>
              <a:t> </a:t>
            </a:r>
            <a:r>
              <a:rPr lang="en-US" dirty="0" err="1"/>
              <a:t>allebei</a:t>
            </a:r>
            <a:r>
              <a:rPr lang="en-US" dirty="0"/>
              <a:t>/</a:t>
            </a:r>
            <a:r>
              <a:rPr lang="en-US" dirty="0" err="1"/>
              <a:t>beiden</a:t>
            </a:r>
            <a:r>
              <a:rPr lang="en-US" dirty="0"/>
              <a:t>/</a:t>
            </a:r>
            <a:r>
              <a:rPr lang="en-US" dirty="0" err="1"/>
              <a:t>samen</a:t>
            </a:r>
            <a:endParaRPr lang="en-US" dirty="0"/>
          </a:p>
          <a:p>
            <a:r>
              <a:rPr lang="en-US" dirty="0"/>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492125"/>
            <a:ext cx="4562475" cy="2566988"/>
          </a:xfrm>
        </p:spPr>
      </p:sp>
      <p:sp>
        <p:nvSpPr>
          <p:cNvPr id="3" name="Tijdelijke aanduiding voor notities 2"/>
          <p:cNvSpPr>
            <a:spLocks noGrp="1"/>
          </p:cNvSpPr>
          <p:nvPr>
            <p:ph type="body" idx="1"/>
          </p:nvPr>
        </p:nvSpPr>
        <p:spPr>
          <a:xfrm>
            <a:off x="914400" y="3251200"/>
            <a:ext cx="4648200"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22422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3288" y="381000"/>
            <a:ext cx="4562475" cy="2566988"/>
          </a:xfrm>
        </p:spPr>
      </p:sp>
      <p:sp>
        <p:nvSpPr>
          <p:cNvPr id="3" name="Tijdelijke aanduiding voor notities 2"/>
          <p:cNvSpPr>
            <a:spLocks noGrp="1"/>
          </p:cNvSpPr>
          <p:nvPr>
            <p:ph type="body" idx="1"/>
          </p:nvPr>
        </p:nvSpPr>
        <p:spPr>
          <a:xfrm>
            <a:off x="914400" y="3251200"/>
            <a:ext cx="4648200"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35405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a:t>Van </a:t>
            </a:r>
            <a:r>
              <a:rPr lang="en-US" dirty="0" err="1"/>
              <a:t>samenwerkingsovereenkomsten</a:t>
            </a:r>
            <a:r>
              <a:rPr lang="en-US" dirty="0"/>
              <a:t>.</a:t>
            </a:r>
          </a:p>
          <a:p>
            <a:r>
              <a:rPr lang="en-US" dirty="0" err="1"/>
              <a:t>Iedere</a:t>
            </a:r>
            <a:r>
              <a:rPr lang="en-US" dirty="0"/>
              <a:t> </a:t>
            </a:r>
            <a:r>
              <a:rPr lang="en-US" dirty="0" err="1"/>
              <a:t>overeenkomst</a:t>
            </a:r>
            <a:r>
              <a:rPr lang="en-US" dirty="0"/>
              <a:t> is </a:t>
            </a:r>
            <a:r>
              <a:rPr lang="en-US" dirty="0" err="1"/>
              <a:t>weer</a:t>
            </a:r>
            <a:r>
              <a:rPr lang="en-US" dirty="0"/>
              <a:t> </a:t>
            </a:r>
            <a:r>
              <a:rPr lang="en-US" dirty="0" err="1"/>
              <a:t>anders</a:t>
            </a:r>
            <a:r>
              <a:rPr lang="en-US" dirty="0"/>
              <a:t>, alle </a:t>
            </a:r>
            <a:r>
              <a:rPr lang="en-US" dirty="0" err="1"/>
              <a:t>partijen</a:t>
            </a:r>
            <a:r>
              <a:rPr lang="en-US" dirty="0"/>
              <a:t> </a:t>
            </a:r>
            <a:r>
              <a:rPr lang="en-US" dirty="0" err="1"/>
              <a:t>zijn</a:t>
            </a:r>
            <a:r>
              <a:rPr lang="en-US" dirty="0"/>
              <a:t> </a:t>
            </a:r>
            <a:r>
              <a:rPr lang="en-US" dirty="0" err="1"/>
              <a:t>anders</a:t>
            </a:r>
            <a:r>
              <a:rPr lang="en-US" dirty="0"/>
              <a:t>, de </a:t>
            </a:r>
            <a:r>
              <a:rPr lang="en-US" dirty="0" err="1"/>
              <a:t>belangen</a:t>
            </a:r>
            <a:r>
              <a:rPr lang="en-US" dirty="0"/>
              <a:t> </a:t>
            </a:r>
            <a:r>
              <a:rPr lang="en-US" dirty="0" err="1"/>
              <a:t>zijn</a:t>
            </a:r>
            <a:r>
              <a:rPr lang="en-US" dirty="0"/>
              <a:t> </a:t>
            </a:r>
            <a:r>
              <a:rPr lang="en-US" dirty="0" err="1"/>
              <a:t>iedere</a:t>
            </a:r>
            <a:r>
              <a:rPr lang="en-US" dirty="0"/>
              <a:t> </a:t>
            </a:r>
            <a:r>
              <a:rPr lang="en-US" dirty="0" err="1"/>
              <a:t>keer</a:t>
            </a:r>
            <a:r>
              <a:rPr lang="en-US" dirty="0"/>
              <a:t> </a:t>
            </a:r>
            <a:r>
              <a:rPr lang="en-US" dirty="0" err="1"/>
              <a:t>weer</a:t>
            </a:r>
            <a:r>
              <a:rPr lang="en-US" dirty="0"/>
              <a:t> </a:t>
            </a:r>
            <a:r>
              <a:rPr lang="en-US" dirty="0" err="1"/>
              <a:t>anders</a:t>
            </a:r>
            <a:r>
              <a:rPr lang="en-US" dirty="0"/>
              <a:t>. Zorg </a:t>
            </a:r>
            <a:r>
              <a:rPr lang="en-US" dirty="0" err="1"/>
              <a:t>iig</a:t>
            </a:r>
            <a:r>
              <a:rPr lang="en-US" dirty="0"/>
              <a:t> </a:t>
            </a:r>
            <a:r>
              <a:rPr lang="en-US" dirty="0" err="1"/>
              <a:t>dat</a:t>
            </a:r>
            <a:r>
              <a:rPr lang="en-US" dirty="0"/>
              <a:t> je ze </a:t>
            </a:r>
            <a:r>
              <a:rPr lang="en-US" dirty="0" err="1"/>
              <a:t>voor</a:t>
            </a:r>
            <a:r>
              <a:rPr lang="en-US" dirty="0"/>
              <a:t> </a:t>
            </a:r>
            <a:r>
              <a:rPr lang="en-US" dirty="0" err="1"/>
              <a:t>jezelf</a:t>
            </a:r>
            <a:r>
              <a:rPr lang="en-US" dirty="0"/>
              <a:t> </a:t>
            </a:r>
            <a:r>
              <a:rPr lang="en-US" dirty="0" err="1"/>
              <a:t>goed</a:t>
            </a:r>
            <a:r>
              <a:rPr lang="en-US" dirty="0"/>
              <a:t> in </a:t>
            </a:r>
            <a:r>
              <a:rPr lang="en-US" dirty="0" err="1"/>
              <a:t>kaart</a:t>
            </a:r>
            <a:r>
              <a:rPr lang="en-US" dirty="0"/>
              <a:t> </a:t>
            </a:r>
            <a:r>
              <a:rPr lang="en-US" dirty="0" err="1"/>
              <a:t>hebt</a:t>
            </a:r>
            <a:r>
              <a:rPr lang="en-US" dirty="0"/>
              <a:t> </a:t>
            </a:r>
            <a:r>
              <a:rPr lang="en-US" dirty="0" err="1"/>
              <a:t>gebracht</a:t>
            </a:r>
            <a:r>
              <a:rPr lang="en-US" dirty="0"/>
              <a:t>!</a:t>
            </a:r>
          </a:p>
          <a:p>
            <a:endParaRPr lang="en-US" dirty="0"/>
          </a:p>
          <a:p>
            <a:r>
              <a:rPr lang="en-US" dirty="0"/>
              <a:t>Vaak </a:t>
            </a:r>
            <a:r>
              <a:rPr lang="en-US" dirty="0" err="1"/>
              <a:t>wordt</a:t>
            </a:r>
            <a:r>
              <a:rPr lang="en-US" dirty="0"/>
              <a:t> de </a:t>
            </a:r>
            <a:r>
              <a:rPr lang="en-US" dirty="0" err="1"/>
              <a:t>levertijd</a:t>
            </a:r>
            <a:r>
              <a:rPr lang="en-US" dirty="0"/>
              <a:t>, </a:t>
            </a:r>
            <a:r>
              <a:rPr lang="en-US" dirty="0" err="1"/>
              <a:t>betalingsmogelijkheid</a:t>
            </a:r>
            <a:r>
              <a:rPr lang="en-US" dirty="0"/>
              <a:t>, </a:t>
            </a:r>
            <a:r>
              <a:rPr lang="en-US" dirty="0" err="1"/>
              <a:t>gevolgen</a:t>
            </a:r>
            <a:r>
              <a:rPr lang="en-US" dirty="0"/>
              <a:t> van </a:t>
            </a:r>
            <a:r>
              <a:rPr lang="en-US" dirty="0" err="1"/>
              <a:t>te</a:t>
            </a:r>
            <a:r>
              <a:rPr lang="en-US" dirty="0"/>
              <a:t> late levering </a:t>
            </a:r>
            <a:r>
              <a:rPr lang="en-US" dirty="0" err="1"/>
              <a:t>niet</a:t>
            </a:r>
            <a:r>
              <a:rPr lang="en-US" dirty="0"/>
              <a:t> </a:t>
            </a:r>
            <a:r>
              <a:rPr lang="en-US" dirty="0" err="1"/>
              <a:t>besproken</a:t>
            </a:r>
            <a:r>
              <a:rPr lang="en-US" dirty="0"/>
              <a:t>, </a:t>
            </a:r>
            <a:r>
              <a:rPr lang="en-US" dirty="0" err="1"/>
              <a:t>dat</a:t>
            </a:r>
            <a:r>
              <a:rPr lang="en-US" dirty="0"/>
              <a:t> is </a:t>
            </a:r>
            <a:r>
              <a:rPr lang="en-US" dirty="0" err="1"/>
              <a:t>toch</a:t>
            </a:r>
            <a:r>
              <a:rPr lang="en-US" dirty="0"/>
              <a:t> jammer.</a:t>
            </a:r>
          </a:p>
          <a:p>
            <a:endParaRPr lang="en-US" sz="1400" dirty="0"/>
          </a:p>
          <a:p>
            <a:endParaRPr lang="en-US" sz="1400" dirty="0"/>
          </a:p>
          <a:p>
            <a:r>
              <a:rPr lang="en-US" sz="1400" dirty="0"/>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err="1"/>
              <a:t>Beginnen</a:t>
            </a:r>
            <a:r>
              <a:rPr lang="en-US" dirty="0"/>
              <a:t> met interne </a:t>
            </a:r>
            <a:r>
              <a:rPr lang="en-US" dirty="0" err="1"/>
              <a:t>Samenwerkingsovereenkomst</a:t>
            </a:r>
            <a:r>
              <a:rPr lang="en-US" dirty="0"/>
              <a:t>, </a:t>
            </a:r>
            <a:r>
              <a:rPr lang="en-US" dirty="0" err="1"/>
              <a:t>ik</a:t>
            </a:r>
            <a:r>
              <a:rPr lang="en-US" dirty="0"/>
              <a:t> </a:t>
            </a:r>
            <a:r>
              <a:rPr lang="en-US" dirty="0" err="1"/>
              <a:t>laat</a:t>
            </a:r>
            <a:r>
              <a:rPr lang="en-US" dirty="0"/>
              <a:t> </a:t>
            </a:r>
            <a:r>
              <a:rPr lang="en-US" dirty="0" err="1"/>
              <a:t>jullie</a:t>
            </a:r>
            <a:r>
              <a:rPr lang="en-US" dirty="0"/>
              <a:t> </a:t>
            </a:r>
            <a:r>
              <a:rPr lang="en-US" dirty="0" err="1"/>
              <a:t>een</a:t>
            </a:r>
            <a:r>
              <a:rPr lang="en-US" dirty="0"/>
              <a:t> tool </a:t>
            </a:r>
            <a:r>
              <a:rPr lang="en-US" dirty="0" err="1"/>
              <a:t>ervaren</a:t>
            </a:r>
            <a:r>
              <a:rPr lang="en-US" dirty="0"/>
              <a:t> die </a:t>
            </a:r>
            <a:r>
              <a:rPr lang="en-US" dirty="0" err="1"/>
              <a:t>snel</a:t>
            </a:r>
            <a:r>
              <a:rPr lang="en-US" dirty="0"/>
              <a:t> </a:t>
            </a:r>
            <a:r>
              <a:rPr lang="en-US" dirty="0" err="1"/>
              <a:t>en</a:t>
            </a:r>
            <a:r>
              <a:rPr lang="en-US" dirty="0"/>
              <a:t> </a:t>
            </a:r>
            <a:r>
              <a:rPr lang="en-US" dirty="0" err="1"/>
              <a:t>goed</a:t>
            </a:r>
            <a:r>
              <a:rPr lang="en-US" dirty="0"/>
              <a:t> </a:t>
            </a:r>
            <a:r>
              <a:rPr lang="en-US" dirty="0" err="1"/>
              <a:t>werkt</a:t>
            </a:r>
            <a:r>
              <a:rPr lang="en-US" dirty="0"/>
              <a:t> in </a:t>
            </a:r>
            <a:r>
              <a:rPr lang="en-US" dirty="0" err="1"/>
              <a:t>samenwerkingen</a:t>
            </a:r>
            <a:r>
              <a:rPr lang="en-US" dirty="0"/>
              <a:t>, </a:t>
            </a:r>
            <a:r>
              <a:rPr lang="en-US" dirty="0" err="1"/>
              <a:t>vervolgens</a:t>
            </a:r>
            <a:r>
              <a:rPr lang="en-US" dirty="0"/>
              <a:t> </a:t>
            </a:r>
            <a:r>
              <a:rPr lang="en-US" dirty="0" err="1"/>
              <a:t>benoem</a:t>
            </a:r>
            <a:r>
              <a:rPr lang="en-US" dirty="0"/>
              <a:t> </a:t>
            </a:r>
            <a:r>
              <a:rPr lang="en-US" dirty="0" err="1"/>
              <a:t>ik</a:t>
            </a:r>
            <a:r>
              <a:rPr lang="en-US" dirty="0"/>
              <a:t> </a:t>
            </a:r>
            <a:r>
              <a:rPr lang="en-US" dirty="0" err="1"/>
              <a:t>een</a:t>
            </a:r>
            <a:r>
              <a:rPr lang="en-US" dirty="0"/>
              <a:t> </a:t>
            </a:r>
            <a:r>
              <a:rPr lang="en-US" dirty="0" err="1"/>
              <a:t>aantal</a:t>
            </a:r>
            <a:r>
              <a:rPr lang="en-US" dirty="0"/>
              <a:t> </a:t>
            </a:r>
            <a:r>
              <a:rPr lang="en-US" dirty="0" err="1"/>
              <a:t>handige</a:t>
            </a:r>
            <a:r>
              <a:rPr lang="en-US" dirty="0"/>
              <a:t> </a:t>
            </a:r>
            <a:r>
              <a:rPr lang="en-US" dirty="0" err="1"/>
              <a:t>aspecten</a:t>
            </a:r>
            <a:r>
              <a:rPr lang="en-US" dirty="0"/>
              <a:t> om in de </a:t>
            </a:r>
            <a:r>
              <a:rPr lang="en-US" dirty="0" err="1"/>
              <a:t>samenwerkingsovereenkomst</a:t>
            </a:r>
            <a:r>
              <a:rPr lang="en-US" dirty="0"/>
              <a:t> </a:t>
            </a:r>
            <a:r>
              <a:rPr lang="en-US" dirty="0" err="1"/>
              <a:t>te</a:t>
            </a:r>
            <a:r>
              <a:rPr lang="en-US" dirty="0"/>
              <a:t> </a:t>
            </a:r>
            <a:r>
              <a:rPr lang="en-US" dirty="0" err="1"/>
              <a:t>beschrijven</a:t>
            </a:r>
            <a:r>
              <a:rPr lang="en-US" dirty="0"/>
              <a:t>, </a:t>
            </a:r>
            <a:r>
              <a:rPr lang="en-US" dirty="0" err="1"/>
              <a:t>en</a:t>
            </a:r>
            <a:r>
              <a:rPr lang="en-US" dirty="0"/>
              <a:t> om </a:t>
            </a:r>
            <a:r>
              <a:rPr lang="en-US" dirty="0" err="1"/>
              <a:t>te</a:t>
            </a:r>
            <a:r>
              <a:rPr lang="en-US" dirty="0"/>
              <a:t> </a:t>
            </a:r>
            <a:r>
              <a:rPr lang="en-US" dirty="0" err="1"/>
              <a:t>verduidelijken</a:t>
            </a:r>
            <a:r>
              <a:rPr lang="en-US" dirty="0"/>
              <a:t> </a:t>
            </a:r>
            <a:r>
              <a:rPr lang="en-US" dirty="0" err="1"/>
              <a:t>dat</a:t>
            </a:r>
            <a:r>
              <a:rPr lang="en-US" dirty="0"/>
              <a:t> het </a:t>
            </a:r>
            <a:r>
              <a:rPr lang="en-US" dirty="0" err="1"/>
              <a:t>jullie</a:t>
            </a:r>
            <a:r>
              <a:rPr lang="en-US" dirty="0"/>
              <a:t> </a:t>
            </a:r>
            <a:r>
              <a:rPr lang="en-US" dirty="0" err="1"/>
              <a:t>overeenkomst</a:t>
            </a:r>
            <a:r>
              <a:rPr lang="en-US" dirty="0"/>
              <a:t> is, </a:t>
            </a:r>
            <a:r>
              <a:rPr lang="en-US" dirty="0" err="1"/>
              <a:t>jullie</a:t>
            </a:r>
            <a:r>
              <a:rPr lang="en-US" dirty="0"/>
              <a:t> </a:t>
            </a:r>
            <a:r>
              <a:rPr lang="en-US" dirty="0" err="1"/>
              <a:t>hebben</a:t>
            </a:r>
            <a:r>
              <a:rPr lang="en-US" dirty="0"/>
              <a:t> alle </a:t>
            </a:r>
            <a:r>
              <a:rPr lang="en-US" dirty="0" err="1"/>
              <a:t>ruimte</a:t>
            </a:r>
            <a:r>
              <a:rPr lang="en-US" dirty="0"/>
              <a:t> om </a:t>
            </a:r>
            <a:r>
              <a:rPr lang="en-US" dirty="0" err="1"/>
              <a:t>deze</a:t>
            </a:r>
            <a:r>
              <a:rPr lang="en-US" dirty="0"/>
              <a:t> </a:t>
            </a:r>
            <a:r>
              <a:rPr lang="en-US" dirty="0" err="1"/>
              <a:t>vorm</a:t>
            </a:r>
            <a:r>
              <a:rPr lang="en-US" dirty="0"/>
              <a:t> </a:t>
            </a:r>
            <a:r>
              <a:rPr lang="en-US" dirty="0" err="1"/>
              <a:t>te</a:t>
            </a:r>
            <a:r>
              <a:rPr lang="en-US" dirty="0"/>
              <a:t> </a:t>
            </a:r>
            <a:r>
              <a:rPr lang="en-US" dirty="0" err="1"/>
              <a:t>geven</a:t>
            </a:r>
            <a:r>
              <a:rPr lang="en-US" dirty="0"/>
              <a:t>.</a:t>
            </a:r>
          </a:p>
          <a:p>
            <a:r>
              <a:rPr lang="en-US" dirty="0"/>
              <a:t>Na 8 </a:t>
            </a:r>
            <a:r>
              <a:rPr lang="en-US" dirty="0" err="1"/>
              <a:t>vlakken</a:t>
            </a:r>
            <a:r>
              <a:rPr lang="en-US" dirty="0"/>
              <a:t> </a:t>
            </a:r>
            <a:r>
              <a:rPr lang="en-US" dirty="0" err="1"/>
              <a:t>te</a:t>
            </a:r>
            <a:r>
              <a:rPr lang="en-US" dirty="0"/>
              <a:t> </a:t>
            </a:r>
            <a:r>
              <a:rPr lang="en-US" dirty="0" err="1"/>
              <a:t>hebben</a:t>
            </a:r>
            <a:r>
              <a:rPr lang="en-US" dirty="0"/>
              <a:t> </a:t>
            </a:r>
            <a:r>
              <a:rPr lang="en-US" dirty="0" err="1"/>
              <a:t>ingevuld</a:t>
            </a:r>
            <a:r>
              <a:rPr lang="en-US" dirty="0"/>
              <a:t>, </a:t>
            </a:r>
            <a:r>
              <a:rPr lang="en-US" dirty="0" err="1"/>
              <a:t>prioritering</a:t>
            </a:r>
            <a:r>
              <a:rPr lang="en-US" dirty="0"/>
              <a:t> </a:t>
            </a:r>
            <a:r>
              <a:rPr lang="en-US" dirty="0" err="1"/>
              <a:t>maken</a:t>
            </a:r>
            <a:r>
              <a:rPr lang="en-US" dirty="0"/>
              <a:t> van de top 3. </a:t>
            </a:r>
          </a:p>
          <a:p>
            <a:r>
              <a:rPr lang="en-US" dirty="0"/>
              <a:t>15 </a:t>
            </a:r>
            <a:r>
              <a:rPr lang="en-US" dirty="0" err="1"/>
              <a:t>minuten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492125"/>
            <a:ext cx="4562475" cy="2566988"/>
          </a:xfrm>
        </p:spPr>
      </p:sp>
      <p:sp>
        <p:nvSpPr>
          <p:cNvPr id="3" name="Tijdelijke aanduiding voor notities 2"/>
          <p:cNvSpPr>
            <a:spLocks noGrp="1"/>
          </p:cNvSpPr>
          <p:nvPr>
            <p:ph type="body" idx="1"/>
          </p:nvPr>
        </p:nvSpPr>
        <p:spPr>
          <a:xfrm>
            <a:off x="914400" y="3251200"/>
            <a:ext cx="4648200" cy="3081338"/>
          </a:xfrm>
        </p:spPr>
        <p:txBody>
          <a:bodyPr/>
          <a:lstStyle/>
          <a:p>
            <a:endParaRPr lang="nl-NL"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30724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4905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err="1"/>
              <a:t>Kijk</a:t>
            </a:r>
            <a:r>
              <a:rPr lang="en-US" dirty="0"/>
              <a:t> wat je </a:t>
            </a:r>
            <a:r>
              <a:rPr lang="en-US" dirty="0" err="1"/>
              <a:t>ermee</a:t>
            </a:r>
            <a:r>
              <a:rPr lang="en-US" dirty="0"/>
              <a:t> </a:t>
            </a:r>
            <a:r>
              <a:rPr lang="en-US" dirty="0" err="1"/>
              <a:t>doet</a:t>
            </a:r>
            <a:r>
              <a:rPr lang="en-US" dirty="0"/>
              <a:t>, </a:t>
            </a:r>
            <a:r>
              <a:rPr lang="en-US" dirty="0" err="1"/>
              <a:t>ik</a:t>
            </a:r>
            <a:r>
              <a:rPr lang="en-US" dirty="0"/>
              <a:t> </a:t>
            </a:r>
            <a:r>
              <a:rPr lang="en-US" dirty="0" err="1"/>
              <a:t>geef</a:t>
            </a:r>
            <a:r>
              <a:rPr lang="en-US" dirty="0"/>
              <a:t> </a:t>
            </a:r>
            <a:r>
              <a:rPr lang="en-US" dirty="0" err="1"/>
              <a:t>deze</a:t>
            </a:r>
            <a:r>
              <a:rPr lang="en-US" dirty="0"/>
              <a:t> slides </a:t>
            </a:r>
            <a:r>
              <a:rPr lang="en-US" dirty="0" err="1"/>
              <a:t>als</a:t>
            </a:r>
            <a:r>
              <a:rPr lang="en-US" dirty="0"/>
              <a:t> </a:t>
            </a:r>
            <a:r>
              <a:rPr lang="en-US" dirty="0" err="1"/>
              <a:t>praktijktip</a:t>
            </a:r>
            <a:r>
              <a:rPr lang="en-US" dirty="0"/>
              <a:t>, </a:t>
            </a:r>
            <a:r>
              <a:rPr lang="en-US" dirty="0" err="1"/>
              <a:t>aangezien</a:t>
            </a:r>
            <a:r>
              <a:rPr lang="en-US" dirty="0"/>
              <a:t> </a:t>
            </a:r>
            <a:r>
              <a:rPr lang="en-US" dirty="0" err="1"/>
              <a:t>deze</a:t>
            </a:r>
            <a:r>
              <a:rPr lang="en-US" dirty="0"/>
              <a:t> in de formats </a:t>
            </a:r>
            <a:r>
              <a:rPr lang="en-US" dirty="0" err="1"/>
              <a:t>vaak</a:t>
            </a:r>
            <a:r>
              <a:rPr lang="en-US" dirty="0"/>
              <a:t> </a:t>
            </a:r>
            <a:r>
              <a:rPr lang="en-US" dirty="0" err="1"/>
              <a:t>vergeten</a:t>
            </a:r>
            <a:r>
              <a:rPr lang="en-US" dirty="0"/>
              <a:t> </a:t>
            </a:r>
            <a:r>
              <a:rPr lang="en-US" dirty="0" err="1"/>
              <a:t>worden</a:t>
            </a:r>
            <a:r>
              <a:rPr lang="en-US" dirty="0"/>
              <a:t>. Nb </a:t>
            </a:r>
            <a:r>
              <a:rPr lang="en-US" dirty="0" err="1"/>
              <a:t>zie</a:t>
            </a:r>
            <a:r>
              <a:rPr lang="en-US" dirty="0"/>
              <a:t> het </a:t>
            </a:r>
            <a:r>
              <a:rPr lang="en-US" dirty="0" err="1"/>
              <a:t>als</a:t>
            </a:r>
            <a:r>
              <a:rPr lang="en-US" dirty="0"/>
              <a:t> </a:t>
            </a:r>
            <a:r>
              <a:rPr lang="en-US" dirty="0" err="1"/>
              <a:t>hulpmiddelen</a:t>
            </a:r>
            <a:r>
              <a:rPr lang="en-US" dirty="0"/>
              <a:t>.</a:t>
            </a:r>
          </a:p>
          <a:p>
            <a:endParaRPr lang="en-US" sz="1400" dirty="0"/>
          </a:p>
          <a:p>
            <a:endParaRPr lang="en-US" sz="1400" dirty="0"/>
          </a:p>
          <a:p>
            <a:r>
              <a:rPr lang="en-US" sz="1400" dirty="0"/>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6000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562475" cy="3081338"/>
          </a:xfrm>
          <a:prstGeom prst="rect">
            <a:avLst/>
          </a:prstGeom>
        </p:spPr>
        <p:txBody>
          <a:bodyPr vert="horz" lIns="91440" tIns="45720" rIns="91440" bIns="45720" rtlCol="0"/>
          <a:lstStyle/>
          <a:p>
            <a:r>
              <a:rPr lang="en-US" dirty="0"/>
              <a:t>Zorg </a:t>
            </a:r>
            <a:r>
              <a:rPr lang="en-US" dirty="0" err="1"/>
              <a:t>dat</a:t>
            </a:r>
            <a:r>
              <a:rPr lang="en-US" dirty="0"/>
              <a:t> de </a:t>
            </a:r>
            <a:r>
              <a:rPr lang="en-US" dirty="0" err="1"/>
              <a:t>contracten</a:t>
            </a:r>
            <a:r>
              <a:rPr lang="en-US" dirty="0"/>
              <a:t> </a:t>
            </a:r>
            <a:r>
              <a:rPr lang="en-US" dirty="0" err="1"/>
              <a:t>duidelijk</a:t>
            </a:r>
            <a:r>
              <a:rPr lang="en-US" dirty="0"/>
              <a:t>, </a:t>
            </a:r>
            <a:r>
              <a:rPr lang="en-US" dirty="0" err="1"/>
              <a:t>begrijpelijk</a:t>
            </a:r>
            <a:r>
              <a:rPr lang="en-US" dirty="0"/>
              <a:t> </a:t>
            </a:r>
            <a:r>
              <a:rPr lang="en-US" dirty="0" err="1"/>
              <a:t>en</a:t>
            </a:r>
            <a:r>
              <a:rPr lang="en-US" dirty="0"/>
              <a:t> </a:t>
            </a:r>
            <a:r>
              <a:rPr lang="en-US" dirty="0" err="1"/>
              <a:t>bruikbaar</a:t>
            </a:r>
            <a:r>
              <a:rPr lang="en-US" dirty="0"/>
              <a:t> </a:t>
            </a:r>
            <a:r>
              <a:rPr lang="en-US" dirty="0" err="1"/>
              <a:t>zijn</a:t>
            </a:r>
            <a:r>
              <a:rPr lang="en-US" dirty="0"/>
              <a:t>. </a:t>
            </a:r>
          </a:p>
          <a:p>
            <a:endParaRPr lang="en-US" dirty="0"/>
          </a:p>
          <a:p>
            <a:r>
              <a:rPr lang="en-US" dirty="0" err="1"/>
              <a:t>Contracten</a:t>
            </a:r>
            <a:r>
              <a:rPr lang="en-US" dirty="0"/>
              <a:t> in </a:t>
            </a:r>
            <a:r>
              <a:rPr lang="en-US" dirty="0" err="1"/>
              <a:t>klare</a:t>
            </a:r>
            <a:r>
              <a:rPr lang="en-US" dirty="0"/>
              <a:t> taal </a:t>
            </a:r>
            <a:r>
              <a:rPr lang="en-US" dirty="0" err="1"/>
              <a:t>worden</a:t>
            </a:r>
            <a:r>
              <a:rPr lang="en-US" dirty="0"/>
              <a:t> tot </a:t>
            </a:r>
            <a:r>
              <a:rPr lang="en-US" dirty="0" err="1"/>
              <a:t>wel</a:t>
            </a:r>
            <a:r>
              <a:rPr lang="en-US" dirty="0"/>
              <a:t> 60% </a:t>
            </a:r>
            <a:r>
              <a:rPr lang="en-US" dirty="0" err="1"/>
              <a:t>sneller</a:t>
            </a:r>
            <a:r>
              <a:rPr lang="en-US" dirty="0"/>
              <a:t> </a:t>
            </a:r>
            <a:r>
              <a:rPr lang="en-US" dirty="0" err="1"/>
              <a:t>ondertekend</a:t>
            </a:r>
            <a:r>
              <a:rPr lang="en-US" dirty="0"/>
              <a:t>. </a:t>
            </a:r>
          </a:p>
          <a:p>
            <a:r>
              <a:rPr lang="en-US" dirty="0" err="1"/>
              <a:t>Investeerders</a:t>
            </a:r>
            <a:r>
              <a:rPr lang="en-US" dirty="0"/>
              <a:t> </a:t>
            </a:r>
            <a:r>
              <a:rPr lang="en-US" dirty="0" err="1"/>
              <a:t>zijn</a:t>
            </a:r>
            <a:r>
              <a:rPr lang="en-US" dirty="0"/>
              <a:t> minder </a:t>
            </a:r>
            <a:r>
              <a:rPr lang="en-US" dirty="0" err="1"/>
              <a:t>bereid</a:t>
            </a:r>
            <a:r>
              <a:rPr lang="en-US" dirty="0"/>
              <a:t> om </a:t>
            </a:r>
            <a:r>
              <a:rPr lang="en-US" dirty="0" err="1"/>
              <a:t>te</a:t>
            </a:r>
            <a:r>
              <a:rPr lang="en-US" dirty="0"/>
              <a:t> </a:t>
            </a:r>
            <a:r>
              <a:rPr lang="en-US" dirty="0" err="1"/>
              <a:t>investeren</a:t>
            </a:r>
            <a:r>
              <a:rPr lang="en-US" dirty="0"/>
              <a:t> </a:t>
            </a:r>
            <a:r>
              <a:rPr lang="en-US" dirty="0" err="1"/>
              <a:t>als</a:t>
            </a:r>
            <a:r>
              <a:rPr lang="en-US" dirty="0"/>
              <a:t> de </a:t>
            </a:r>
            <a:r>
              <a:rPr lang="en-US" dirty="0" err="1"/>
              <a:t>rapportages</a:t>
            </a:r>
            <a:r>
              <a:rPr lang="en-US" dirty="0"/>
              <a:t> van de </a:t>
            </a:r>
            <a:r>
              <a:rPr lang="en-US" dirty="0" err="1"/>
              <a:t>onderneming</a:t>
            </a:r>
            <a:r>
              <a:rPr lang="en-US" dirty="0"/>
              <a:t> </a:t>
            </a:r>
            <a:r>
              <a:rPr lang="en-US" dirty="0" err="1"/>
              <a:t>slecht</a:t>
            </a:r>
            <a:r>
              <a:rPr lang="en-US" dirty="0"/>
              <a:t> </a:t>
            </a:r>
            <a:r>
              <a:rPr lang="en-US" dirty="0" err="1"/>
              <a:t>scoren</a:t>
            </a:r>
            <a:r>
              <a:rPr lang="en-US" dirty="0"/>
              <a:t> op </a:t>
            </a:r>
            <a:r>
              <a:rPr lang="en-US" dirty="0" err="1"/>
              <a:t>leesbaarheid</a:t>
            </a:r>
            <a:endParaRPr lang="en-US" dirty="0"/>
          </a:p>
          <a:p>
            <a:endParaRPr lang="en-US" dirty="0"/>
          </a:p>
          <a:p>
            <a:r>
              <a:rPr lang="en-US" dirty="0"/>
              <a:t>En </a:t>
            </a:r>
            <a:r>
              <a:rPr lang="en-US" dirty="0" err="1"/>
              <a:t>tijd</a:t>
            </a:r>
            <a:r>
              <a:rPr lang="en-US" dirty="0"/>
              <a:t> is geld</a:t>
            </a:r>
          </a:p>
          <a:p>
            <a:r>
              <a:rPr lang="en-US" dirty="0" err="1"/>
              <a:t>Een</a:t>
            </a:r>
            <a:r>
              <a:rPr lang="en-US" dirty="0"/>
              <a:t> </a:t>
            </a:r>
            <a:r>
              <a:rPr lang="en-US" dirty="0" err="1"/>
              <a:t>hogere</a:t>
            </a:r>
            <a:r>
              <a:rPr lang="en-US" dirty="0"/>
              <a:t> </a:t>
            </a:r>
            <a:r>
              <a:rPr lang="en-US" dirty="0" err="1"/>
              <a:t>klanttevredenheid</a:t>
            </a:r>
            <a:r>
              <a:rPr lang="en-US" dirty="0"/>
              <a:t> is erg </a:t>
            </a:r>
            <a:r>
              <a:rPr lang="en-US" dirty="0" err="1"/>
              <a:t>belangrijk</a:t>
            </a:r>
            <a:endParaRPr lang="en-US" dirty="0"/>
          </a:p>
          <a:p>
            <a:r>
              <a:rPr lang="en-US" dirty="0" err="1"/>
              <a:t>Relaties</a:t>
            </a:r>
            <a:r>
              <a:rPr lang="en-US" dirty="0"/>
              <a:t> </a:t>
            </a:r>
            <a:r>
              <a:rPr lang="en-US" dirty="0" err="1"/>
              <a:t>blijven</a:t>
            </a:r>
            <a:endParaRPr lang="en-US" dirty="0"/>
          </a:p>
          <a:p>
            <a:r>
              <a:rPr lang="en-US" dirty="0"/>
              <a:t>Het </a:t>
            </a:r>
            <a:r>
              <a:rPr lang="en-US" dirty="0" err="1"/>
              <a:t>wekt</a:t>
            </a:r>
            <a:r>
              <a:rPr lang="en-US" dirty="0"/>
              <a:t> </a:t>
            </a:r>
            <a:r>
              <a:rPr lang="en-US" dirty="0" err="1"/>
              <a:t>vertrouwen</a:t>
            </a:r>
            <a:endParaRPr lang="en-US" dirty="0"/>
          </a:p>
          <a:p>
            <a:r>
              <a:rPr lang="en-US" dirty="0" err="1"/>
              <a:t>Duidelijke</a:t>
            </a:r>
            <a:r>
              <a:rPr lang="en-US" dirty="0"/>
              <a:t> </a:t>
            </a:r>
            <a:r>
              <a:rPr lang="en-US" dirty="0" err="1"/>
              <a:t>contracten</a:t>
            </a:r>
            <a:r>
              <a:rPr lang="en-US" dirty="0"/>
              <a:t> </a:t>
            </a:r>
            <a:r>
              <a:rPr lang="en-US" dirty="0" err="1"/>
              <a:t>duidt</a:t>
            </a:r>
            <a:r>
              <a:rPr lang="en-US" dirty="0"/>
              <a:t> op </a:t>
            </a:r>
            <a:r>
              <a:rPr lang="en-US" dirty="0" err="1"/>
              <a:t>een</a:t>
            </a:r>
            <a:r>
              <a:rPr lang="en-US" dirty="0"/>
              <a:t> </a:t>
            </a:r>
            <a:r>
              <a:rPr lang="en-US" dirty="0" err="1"/>
              <a:t>slimme</a:t>
            </a:r>
            <a:r>
              <a:rPr lang="en-US" dirty="0"/>
              <a:t> </a:t>
            </a:r>
            <a:r>
              <a:rPr lang="en-US" dirty="0" err="1"/>
              <a:t>investering</a:t>
            </a:r>
            <a:endParaRPr lang="en-US" dirty="0"/>
          </a:p>
          <a:p>
            <a:endParaRPr lang="en-US" dirty="0"/>
          </a:p>
          <a:p>
            <a:r>
              <a:rPr lang="en-US" dirty="0"/>
              <a:t>Je </a:t>
            </a:r>
            <a:r>
              <a:rPr lang="en-US" dirty="0" err="1"/>
              <a:t>stelt</a:t>
            </a:r>
            <a:r>
              <a:rPr lang="en-US" dirty="0"/>
              <a:t> </a:t>
            </a:r>
            <a:r>
              <a:rPr lang="en-US" dirty="0" err="1"/>
              <a:t>contracten</a:t>
            </a:r>
            <a:r>
              <a:rPr lang="en-US" dirty="0"/>
              <a:t> </a:t>
            </a:r>
            <a:r>
              <a:rPr lang="en-US" dirty="0" err="1"/>
              <a:t>niet</a:t>
            </a:r>
            <a:r>
              <a:rPr lang="en-US" dirty="0"/>
              <a:t> </a:t>
            </a:r>
            <a:r>
              <a:rPr lang="en-US" dirty="0" err="1"/>
              <a:t>alleen</a:t>
            </a:r>
            <a:r>
              <a:rPr lang="en-US" dirty="0"/>
              <a:t> op om </a:t>
            </a:r>
            <a:r>
              <a:rPr lang="en-US" dirty="0" err="1"/>
              <a:t>risico’s</a:t>
            </a:r>
            <a:r>
              <a:rPr lang="en-US" dirty="0"/>
              <a:t> </a:t>
            </a:r>
            <a:r>
              <a:rPr lang="en-US" dirty="0" err="1"/>
              <a:t>af</a:t>
            </a:r>
            <a:r>
              <a:rPr lang="en-US" dirty="0"/>
              <a:t> </a:t>
            </a:r>
            <a:r>
              <a:rPr lang="en-US" dirty="0" err="1"/>
              <a:t>te</a:t>
            </a:r>
            <a:r>
              <a:rPr lang="en-US" dirty="0"/>
              <a:t> </a:t>
            </a:r>
            <a:r>
              <a:rPr lang="en-US" dirty="0" err="1"/>
              <a:t>dekken</a:t>
            </a:r>
            <a:r>
              <a:rPr lang="en-US" dirty="0"/>
              <a:t>, maar </a:t>
            </a:r>
            <a:r>
              <a:rPr lang="en-US" dirty="0" err="1"/>
              <a:t>ook</a:t>
            </a:r>
            <a:r>
              <a:rPr lang="en-US" dirty="0"/>
              <a:t> </a:t>
            </a:r>
            <a:r>
              <a:rPr lang="en-US" sz="1400" dirty="0" err="1"/>
              <a:t>zodat</a:t>
            </a:r>
            <a:r>
              <a:rPr lang="en-US" sz="1400" dirty="0"/>
              <a:t> de </a:t>
            </a:r>
            <a:r>
              <a:rPr lang="en-US" sz="1400" dirty="0" err="1"/>
              <a:t>lezer</a:t>
            </a:r>
            <a:r>
              <a:rPr lang="en-US" sz="1400" dirty="0"/>
              <a:t> </a:t>
            </a:r>
            <a:r>
              <a:rPr lang="en-US" sz="1400" dirty="0" err="1"/>
              <a:t>weet</a:t>
            </a:r>
            <a:r>
              <a:rPr lang="en-US" sz="1400" dirty="0"/>
              <a:t> </a:t>
            </a:r>
            <a:r>
              <a:rPr lang="en-US" sz="1400" dirty="0" err="1"/>
              <a:t>waar</a:t>
            </a:r>
            <a:r>
              <a:rPr lang="en-US" sz="1400" dirty="0"/>
              <a:t> </a:t>
            </a:r>
            <a:r>
              <a:rPr lang="en-US" sz="1400" dirty="0" err="1"/>
              <a:t>íe</a:t>
            </a:r>
            <a:r>
              <a:rPr lang="en-US" sz="1400" dirty="0"/>
              <a:t> </a:t>
            </a:r>
            <a:r>
              <a:rPr lang="en-US" sz="1400" dirty="0" err="1"/>
              <a:t>aan</a:t>
            </a:r>
            <a:r>
              <a:rPr lang="en-US" sz="1400" dirty="0"/>
              <a:t> toe is.</a:t>
            </a:r>
          </a:p>
          <a:p>
            <a:r>
              <a:rPr lang="en-US" sz="1400" dirty="0"/>
              <a:t>Over het </a:t>
            </a:r>
            <a:r>
              <a:rPr lang="en-US" sz="1400" dirty="0" err="1"/>
              <a:t>algemeen</a:t>
            </a:r>
            <a:r>
              <a:rPr lang="en-US" sz="1400" dirty="0"/>
              <a:t> </a:t>
            </a:r>
            <a:r>
              <a:rPr lang="en-US" sz="1400" dirty="0" err="1"/>
              <a:t>vindt</a:t>
            </a:r>
            <a:r>
              <a:rPr lang="en-US" sz="1400" dirty="0"/>
              <a:t> </a:t>
            </a:r>
            <a:r>
              <a:rPr lang="en-US" sz="1400" dirty="0" err="1"/>
              <a:t>iedereen</a:t>
            </a:r>
            <a:r>
              <a:rPr lang="en-US" sz="1400" dirty="0"/>
              <a:t> </a:t>
            </a:r>
            <a:r>
              <a:rPr lang="en-US" sz="1400" dirty="0" err="1"/>
              <a:t>teksten</a:t>
            </a:r>
            <a:r>
              <a:rPr lang="en-US" sz="1400" dirty="0"/>
              <a:t> op B1 </a:t>
            </a:r>
            <a:r>
              <a:rPr lang="en-US" sz="1400" dirty="0" err="1"/>
              <a:t>niveau</a:t>
            </a:r>
            <a:r>
              <a:rPr lang="en-US" sz="1400" dirty="0"/>
              <a:t> </a:t>
            </a:r>
            <a:r>
              <a:rPr lang="en-US" sz="1400" dirty="0" err="1"/>
              <a:t>fijner</a:t>
            </a:r>
            <a:r>
              <a:rPr lang="en-US" sz="1400" dirty="0"/>
              <a:t>, </a:t>
            </a:r>
            <a:r>
              <a:rPr lang="en-US" sz="1400" dirty="0" err="1"/>
              <a:t>dat</a:t>
            </a:r>
            <a:r>
              <a:rPr lang="en-US" sz="1400" dirty="0"/>
              <a:t> </a:t>
            </a:r>
            <a:r>
              <a:rPr lang="en-US" sz="1400" dirty="0" err="1"/>
              <a:t>geldt</a:t>
            </a:r>
            <a:r>
              <a:rPr lang="en-US" sz="1400" dirty="0"/>
              <a:t> </a:t>
            </a:r>
            <a:r>
              <a:rPr lang="en-US" sz="1400" dirty="0" err="1"/>
              <a:t>voor</a:t>
            </a:r>
            <a:r>
              <a:rPr lang="en-US" sz="1400" dirty="0"/>
              <a:t> alle </a:t>
            </a:r>
            <a:r>
              <a:rPr lang="en-US" sz="1400" dirty="0" err="1"/>
              <a:t>achtergronden</a:t>
            </a:r>
            <a:r>
              <a:rPr lang="en-US" sz="1400" dirty="0"/>
              <a:t>.</a:t>
            </a:r>
          </a:p>
          <a:p>
            <a:endParaRPr lang="en-US" sz="1400" dirty="0"/>
          </a:p>
          <a:p>
            <a:r>
              <a:rPr lang="en-US" dirty="0" err="1"/>
              <a:t>Eenvoudiger</a:t>
            </a:r>
            <a:r>
              <a:rPr lang="en-US" dirty="0"/>
              <a:t> </a:t>
            </a:r>
            <a:r>
              <a:rPr lang="en-US" dirty="0" err="1"/>
              <a:t>taalgebruik</a:t>
            </a:r>
            <a:r>
              <a:rPr lang="en-US" dirty="0"/>
              <a:t> is </a:t>
            </a:r>
            <a:r>
              <a:rPr lang="en-US" dirty="0" err="1"/>
              <a:t>niet</a:t>
            </a:r>
            <a:r>
              <a:rPr lang="en-US" dirty="0"/>
              <a:t> </a:t>
            </a:r>
            <a:r>
              <a:rPr lang="en-US" dirty="0" err="1"/>
              <a:t>betuttelend</a:t>
            </a:r>
            <a:r>
              <a:rPr lang="en-US" dirty="0"/>
              <a:t>: </a:t>
            </a:r>
            <a:r>
              <a:rPr lang="en-US" dirty="0" err="1"/>
              <a:t>lezers</a:t>
            </a:r>
            <a:r>
              <a:rPr lang="en-US" dirty="0"/>
              <a:t> </a:t>
            </a:r>
            <a:r>
              <a:rPr lang="en-US" dirty="0" err="1"/>
              <a:t>voelen</a:t>
            </a:r>
            <a:r>
              <a:rPr lang="en-US" dirty="0"/>
              <a:t> </a:t>
            </a:r>
            <a:r>
              <a:rPr lang="en-US" dirty="0" err="1"/>
              <a:t>zich</a:t>
            </a:r>
            <a:r>
              <a:rPr lang="en-US" dirty="0"/>
              <a:t> </a:t>
            </a:r>
            <a:r>
              <a:rPr lang="en-US" dirty="0" err="1"/>
              <a:t>geholpen</a:t>
            </a:r>
            <a:r>
              <a:rPr lang="en-US" dirty="0"/>
              <a:t> </a:t>
            </a:r>
            <a:r>
              <a:rPr lang="en-US" dirty="0" err="1"/>
              <a:t>en</a:t>
            </a:r>
            <a:r>
              <a:rPr lang="en-US" dirty="0"/>
              <a:t> </a:t>
            </a:r>
            <a:r>
              <a:rPr lang="en-US" dirty="0" err="1"/>
              <a:t>gezien</a:t>
            </a:r>
            <a:r>
              <a:rPr lang="en-US" dirty="0"/>
              <a:t>; </a:t>
            </a:r>
            <a:r>
              <a:rPr lang="en-US" dirty="0" err="1"/>
              <a:t>en</a:t>
            </a:r>
            <a:r>
              <a:rPr lang="en-US" dirty="0"/>
              <a:t> je </a:t>
            </a:r>
            <a:r>
              <a:rPr lang="en-US" dirty="0" err="1"/>
              <a:t>hoeft</a:t>
            </a:r>
            <a:r>
              <a:rPr lang="en-US" dirty="0"/>
              <a:t> </a:t>
            </a:r>
            <a:r>
              <a:rPr lang="en-US" dirty="0" err="1"/>
              <a:t>ook</a:t>
            </a:r>
            <a:r>
              <a:rPr lang="en-US" dirty="0"/>
              <a:t> </a:t>
            </a:r>
            <a:r>
              <a:rPr lang="en-US" dirty="0" err="1"/>
              <a:t>niet</a:t>
            </a:r>
            <a:r>
              <a:rPr lang="en-US" dirty="0"/>
              <a:t> bang </a:t>
            </a:r>
            <a:r>
              <a:rPr lang="en-US" dirty="0" err="1"/>
              <a:t>te</a:t>
            </a:r>
            <a:r>
              <a:rPr lang="en-US" dirty="0"/>
              <a:t> </a:t>
            </a:r>
            <a:r>
              <a:rPr lang="en-US" dirty="0" err="1"/>
              <a:t>zijn</a:t>
            </a:r>
            <a:r>
              <a:rPr lang="en-US" dirty="0"/>
              <a:t> </a:t>
            </a:r>
            <a:r>
              <a:rPr lang="en-US" dirty="0" err="1"/>
              <a:t>dat</a:t>
            </a:r>
            <a:r>
              <a:rPr lang="en-US" dirty="0"/>
              <a:t> er </a:t>
            </a:r>
            <a:r>
              <a:rPr lang="en-US" dirty="0" err="1"/>
              <a:t>aan</a:t>
            </a:r>
            <a:r>
              <a:rPr lang="en-US" dirty="0"/>
              <a:t> de </a:t>
            </a:r>
            <a:r>
              <a:rPr lang="en-US" dirty="0" err="1"/>
              <a:t>deskundigheid</a:t>
            </a:r>
            <a:r>
              <a:rPr lang="en-US" dirty="0"/>
              <a:t> van de auteur </a:t>
            </a:r>
            <a:r>
              <a:rPr lang="en-US" dirty="0" err="1"/>
              <a:t>getwijfeld</a:t>
            </a:r>
            <a:r>
              <a:rPr lang="en-US" dirty="0"/>
              <a:t> </a:t>
            </a:r>
            <a:r>
              <a:rPr lang="en-US" dirty="0" err="1"/>
              <a:t>wordt</a:t>
            </a:r>
            <a:r>
              <a:rPr lang="en-US" dirty="0"/>
              <a:t>. </a:t>
            </a:r>
          </a:p>
          <a:p>
            <a:r>
              <a:rPr lang="en-US" dirty="0"/>
              <a:t>Let op: </a:t>
            </a:r>
            <a:r>
              <a:rPr lang="en-US" dirty="0" err="1"/>
              <a:t>een</a:t>
            </a:r>
            <a:r>
              <a:rPr lang="en-US" dirty="0"/>
              <a:t> </a:t>
            </a:r>
            <a:r>
              <a:rPr lang="en-US" dirty="0" err="1"/>
              <a:t>complexe</a:t>
            </a:r>
            <a:r>
              <a:rPr lang="en-US" dirty="0"/>
              <a:t> </a:t>
            </a:r>
            <a:r>
              <a:rPr lang="en-US" dirty="0" err="1"/>
              <a:t>schrijfstijl</a:t>
            </a:r>
            <a:r>
              <a:rPr lang="en-US" dirty="0"/>
              <a:t> </a:t>
            </a:r>
            <a:r>
              <a:rPr lang="en-US" dirty="0" err="1"/>
              <a:t>komt</a:t>
            </a:r>
            <a:r>
              <a:rPr lang="en-US" dirty="0"/>
              <a:t> </a:t>
            </a:r>
            <a:r>
              <a:rPr lang="en-US" dirty="0" err="1"/>
              <a:t>juist</a:t>
            </a:r>
            <a:r>
              <a:rPr lang="en-US" dirty="0"/>
              <a:t> minder intelligent over.</a:t>
            </a:r>
          </a:p>
          <a:p>
            <a:r>
              <a:rPr lang="en-US" dirty="0" err="1"/>
              <a:t>Denk</a:t>
            </a:r>
            <a:r>
              <a:rPr lang="en-US" dirty="0"/>
              <a:t> </a:t>
            </a:r>
            <a:r>
              <a:rPr lang="en-US" dirty="0" err="1"/>
              <a:t>wel</a:t>
            </a:r>
            <a:r>
              <a:rPr lang="en-US" dirty="0"/>
              <a:t> </a:t>
            </a:r>
            <a:r>
              <a:rPr lang="en-US" dirty="0" err="1"/>
              <a:t>wanneer</a:t>
            </a:r>
            <a:r>
              <a:rPr lang="en-US" dirty="0"/>
              <a:t> het om lade </a:t>
            </a:r>
            <a:r>
              <a:rPr lang="en-US" dirty="0" err="1"/>
              <a:t>documenten</a:t>
            </a:r>
            <a:r>
              <a:rPr lang="en-US" dirty="0"/>
              <a:t> </a:t>
            </a:r>
            <a:r>
              <a:rPr lang="en-US" dirty="0" err="1"/>
              <a:t>gaat</a:t>
            </a:r>
            <a:r>
              <a:rPr lang="en-US" dirty="0"/>
              <a:t>, </a:t>
            </a:r>
            <a:r>
              <a:rPr lang="en-US" dirty="0" err="1"/>
              <a:t>tussen</a:t>
            </a:r>
            <a:r>
              <a:rPr lang="en-US" dirty="0"/>
              <a:t> experts die </a:t>
            </a:r>
            <a:r>
              <a:rPr lang="en-US" dirty="0" err="1"/>
              <a:t>een</a:t>
            </a:r>
            <a:r>
              <a:rPr lang="en-US" dirty="0"/>
              <a:t> </a:t>
            </a:r>
            <a:r>
              <a:rPr lang="en-US" dirty="0" err="1"/>
              <a:t>branche</a:t>
            </a:r>
            <a:r>
              <a:rPr lang="en-US" dirty="0"/>
              <a:t> taal </a:t>
            </a:r>
            <a:r>
              <a:rPr lang="en-US" dirty="0" err="1"/>
              <a:t>spreken</a:t>
            </a:r>
            <a:r>
              <a:rPr lang="en-US" dirty="0"/>
              <a:t>, </a:t>
            </a:r>
            <a:r>
              <a:rPr lang="en-US" dirty="0" err="1"/>
              <a:t>zou</a:t>
            </a:r>
            <a:r>
              <a:rPr lang="en-US" dirty="0"/>
              <a:t> </a:t>
            </a:r>
            <a:r>
              <a:rPr lang="en-US" dirty="0" err="1"/>
              <a:t>ik</a:t>
            </a:r>
            <a:r>
              <a:rPr lang="en-US" dirty="0"/>
              <a:t> de taal laten </a:t>
            </a:r>
            <a:r>
              <a:rPr lang="en-US" dirty="0" err="1"/>
              <a:t>staan</a:t>
            </a:r>
            <a:r>
              <a:rPr lang="en-US" dirty="0"/>
              <a:t> </a:t>
            </a:r>
          </a:p>
          <a:p>
            <a:endParaRPr lang="en-US" dirty="0"/>
          </a:p>
          <a:p>
            <a:r>
              <a:rPr lang="en-US" dirty="0"/>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5143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4648200" cy="3081338"/>
          </a:xfrm>
          <a:prstGeom prst="rect">
            <a:avLst/>
          </a:prstGeom>
        </p:spPr>
        <p:txBody>
          <a:bodyPr vert="horz" lIns="91440" tIns="45720" rIns="91440" bIns="45720" rtlCol="0"/>
          <a:lstStyle/>
          <a:p>
            <a:r>
              <a:rPr lang="en-US" dirty="0" err="1"/>
              <a:t>Vage</a:t>
            </a:r>
            <a:r>
              <a:rPr lang="en-US" dirty="0"/>
              <a:t> taal </a:t>
            </a:r>
            <a:r>
              <a:rPr lang="en-US" dirty="0" err="1"/>
              <a:t>kan</a:t>
            </a:r>
            <a:r>
              <a:rPr lang="en-US" dirty="0"/>
              <a:t> </a:t>
            </a:r>
            <a:r>
              <a:rPr lang="en-US" dirty="0" err="1"/>
              <a:t>soms</a:t>
            </a:r>
            <a:r>
              <a:rPr lang="en-US" dirty="0"/>
              <a:t> </a:t>
            </a:r>
            <a:r>
              <a:rPr lang="en-US" dirty="0" err="1"/>
              <a:t>een</a:t>
            </a:r>
            <a:r>
              <a:rPr lang="en-US" dirty="0"/>
              <a:t> </a:t>
            </a:r>
            <a:r>
              <a:rPr lang="en-US" dirty="0" err="1"/>
              <a:t>doel</a:t>
            </a:r>
            <a:r>
              <a:rPr lang="en-US" dirty="0"/>
              <a:t> </a:t>
            </a:r>
            <a:r>
              <a:rPr lang="en-US" dirty="0" err="1"/>
              <a:t>dienen</a:t>
            </a:r>
            <a:r>
              <a:rPr lang="en-US" dirty="0"/>
              <a:t>, </a:t>
            </a:r>
            <a:r>
              <a:rPr lang="en-US" dirty="0" err="1"/>
              <a:t>kijk</a:t>
            </a:r>
            <a:r>
              <a:rPr lang="en-US" dirty="0"/>
              <a:t> maar </a:t>
            </a:r>
            <a:r>
              <a:rPr lang="en-US" dirty="0" err="1"/>
              <a:t>naar</a:t>
            </a:r>
            <a:r>
              <a:rPr lang="en-US" dirty="0"/>
              <a:t> de </a:t>
            </a:r>
            <a:r>
              <a:rPr lang="en-US" dirty="0" err="1"/>
              <a:t>politiek</a:t>
            </a:r>
            <a:r>
              <a:rPr lang="en-US" dirty="0"/>
              <a:t>, Rutte is </a:t>
            </a:r>
            <a:r>
              <a:rPr lang="en-US" dirty="0" err="1"/>
              <a:t>niet</a:t>
            </a:r>
            <a:r>
              <a:rPr lang="en-US" dirty="0"/>
              <a:t> </a:t>
            </a:r>
            <a:r>
              <a:rPr lang="en-US" dirty="0" err="1"/>
              <a:t>altijd</a:t>
            </a:r>
            <a:r>
              <a:rPr lang="en-US" dirty="0"/>
              <a:t> even </a:t>
            </a:r>
            <a:r>
              <a:rPr lang="en-US" dirty="0" err="1"/>
              <a:t>concreet</a:t>
            </a:r>
            <a:r>
              <a:rPr lang="en-US" dirty="0"/>
              <a:t>: er </a:t>
            </a:r>
            <a:r>
              <a:rPr lang="en-US" dirty="0" err="1"/>
              <a:t>kan</a:t>
            </a:r>
            <a:r>
              <a:rPr lang="en-US" dirty="0"/>
              <a:t> </a:t>
            </a:r>
            <a:r>
              <a:rPr lang="en-US" dirty="0" err="1"/>
              <a:t>sprake</a:t>
            </a:r>
            <a:r>
              <a:rPr lang="en-US" dirty="0"/>
              <a:t> </a:t>
            </a:r>
            <a:r>
              <a:rPr lang="en-US" dirty="0" err="1"/>
              <a:t>zijn</a:t>
            </a:r>
            <a:r>
              <a:rPr lang="en-US" dirty="0"/>
              <a:t> van </a:t>
            </a:r>
            <a:r>
              <a:rPr lang="en-US" dirty="0" err="1"/>
              <a:t>verbreding</a:t>
            </a:r>
            <a:r>
              <a:rPr lang="en-US" dirty="0"/>
              <a:t> van </a:t>
            </a:r>
            <a:r>
              <a:rPr lang="en-US" dirty="0" err="1"/>
              <a:t>feitelijkheden</a:t>
            </a:r>
            <a:endParaRPr lang="en-US" dirty="0"/>
          </a:p>
          <a:p>
            <a:endParaRPr lang="en-US" dirty="0"/>
          </a:p>
          <a:p>
            <a:r>
              <a:rPr lang="en-US" dirty="0"/>
              <a:t>In </a:t>
            </a:r>
            <a:r>
              <a:rPr lang="en-US" dirty="0" err="1"/>
              <a:t>een</a:t>
            </a:r>
            <a:r>
              <a:rPr lang="en-US" dirty="0"/>
              <a:t> contract is </a:t>
            </a:r>
            <a:r>
              <a:rPr lang="en-US" dirty="0" err="1"/>
              <a:t>geen</a:t>
            </a:r>
            <a:r>
              <a:rPr lang="en-US" dirty="0"/>
              <a:t> </a:t>
            </a:r>
            <a:r>
              <a:rPr lang="en-US" dirty="0" err="1"/>
              <a:t>ruimte</a:t>
            </a:r>
            <a:r>
              <a:rPr lang="en-US" dirty="0"/>
              <a:t> </a:t>
            </a:r>
            <a:r>
              <a:rPr lang="en-US" dirty="0" err="1"/>
              <a:t>voor</a:t>
            </a:r>
            <a:r>
              <a:rPr lang="en-US" dirty="0"/>
              <a:t> </a:t>
            </a:r>
            <a:r>
              <a:rPr lang="en-US" dirty="0" err="1"/>
              <a:t>vage</a:t>
            </a:r>
            <a:r>
              <a:rPr lang="en-US" dirty="0"/>
              <a:t> taal.</a:t>
            </a:r>
          </a:p>
          <a:p>
            <a:r>
              <a:rPr lang="en-US" dirty="0" err="1"/>
              <a:t>Een</a:t>
            </a:r>
            <a:r>
              <a:rPr lang="en-US" dirty="0"/>
              <a:t> contract is het </a:t>
            </a:r>
            <a:r>
              <a:rPr lang="en-US" dirty="0" err="1"/>
              <a:t>sluitstuk</a:t>
            </a:r>
            <a:r>
              <a:rPr lang="en-US" dirty="0"/>
              <a:t> van </a:t>
            </a:r>
            <a:r>
              <a:rPr lang="en-US" dirty="0" err="1"/>
              <a:t>onderhandelingen</a:t>
            </a:r>
            <a:r>
              <a:rPr lang="en-US" dirty="0"/>
              <a:t> </a:t>
            </a:r>
            <a:r>
              <a:rPr lang="en-US" dirty="0" err="1"/>
              <a:t>waarin</a:t>
            </a:r>
            <a:r>
              <a:rPr lang="en-US" dirty="0"/>
              <a:t> alle </a:t>
            </a:r>
            <a:r>
              <a:rPr lang="en-US" dirty="0" err="1"/>
              <a:t>afspraken</a:t>
            </a:r>
            <a:r>
              <a:rPr lang="en-US" dirty="0"/>
              <a:t> </a:t>
            </a:r>
            <a:r>
              <a:rPr lang="en-US" dirty="0" err="1"/>
              <a:t>glashelder</a:t>
            </a:r>
            <a:r>
              <a:rPr lang="en-US" dirty="0"/>
              <a:t> </a:t>
            </a:r>
            <a:r>
              <a:rPr lang="en-US" dirty="0" err="1"/>
              <a:t>moeten</a:t>
            </a:r>
            <a:r>
              <a:rPr lang="en-US" dirty="0"/>
              <a:t> </a:t>
            </a:r>
            <a:r>
              <a:rPr lang="en-US" dirty="0" err="1"/>
              <a:t>zijn</a:t>
            </a:r>
            <a:r>
              <a:rPr lang="en-US" dirty="0"/>
              <a:t>. Om </a:t>
            </a:r>
            <a:r>
              <a:rPr lang="en-US" dirty="0" err="1"/>
              <a:t>partijen</a:t>
            </a:r>
            <a:r>
              <a:rPr lang="en-US" dirty="0"/>
              <a:t> </a:t>
            </a:r>
            <a:r>
              <a:rPr lang="en-US" dirty="0" err="1"/>
              <a:t>een</a:t>
            </a:r>
            <a:r>
              <a:rPr lang="en-US" dirty="0"/>
              <a:t> </a:t>
            </a:r>
            <a:r>
              <a:rPr lang="en-US" dirty="0" err="1"/>
              <a:t>duidelijk</a:t>
            </a:r>
            <a:r>
              <a:rPr lang="en-US" dirty="0"/>
              <a:t> </a:t>
            </a:r>
            <a:r>
              <a:rPr lang="en-US" dirty="0" err="1"/>
              <a:t>kader</a:t>
            </a:r>
            <a:r>
              <a:rPr lang="en-US" dirty="0"/>
              <a:t> </a:t>
            </a:r>
            <a:r>
              <a:rPr lang="en-US" dirty="0" err="1"/>
              <a:t>te</a:t>
            </a:r>
            <a:r>
              <a:rPr lang="en-US" dirty="0"/>
              <a:t> </a:t>
            </a:r>
            <a:r>
              <a:rPr lang="en-US" dirty="0" err="1"/>
              <a:t>geven</a:t>
            </a:r>
            <a:r>
              <a:rPr lang="en-US" dirty="0"/>
              <a:t> </a:t>
            </a:r>
            <a:r>
              <a:rPr lang="en-US" dirty="0" err="1"/>
              <a:t>en</a:t>
            </a:r>
            <a:r>
              <a:rPr lang="en-US" dirty="0"/>
              <a:t> conflict </a:t>
            </a:r>
            <a:r>
              <a:rPr lang="en-US" dirty="0" err="1"/>
              <a:t>te</a:t>
            </a:r>
            <a:r>
              <a:rPr lang="en-US" dirty="0"/>
              <a:t> </a:t>
            </a:r>
            <a:r>
              <a:rPr lang="en-US" dirty="0" err="1"/>
              <a:t>voorkomen</a:t>
            </a:r>
            <a:r>
              <a:rPr lang="en-US" dirty="0"/>
              <a:t>.</a:t>
            </a:r>
          </a:p>
          <a:p>
            <a:endParaRPr lang="en-US" dirty="0"/>
          </a:p>
          <a:p>
            <a:r>
              <a:rPr lang="en-US" dirty="0"/>
              <a:t>In </a:t>
            </a:r>
            <a:r>
              <a:rPr lang="en-US" dirty="0" err="1"/>
              <a:t>een</a:t>
            </a:r>
            <a:r>
              <a:rPr lang="en-US" dirty="0"/>
              <a:t> contract mag </a:t>
            </a:r>
            <a:r>
              <a:rPr lang="en-US" dirty="0" err="1"/>
              <a:t>geen</a:t>
            </a:r>
            <a:r>
              <a:rPr lang="en-US" dirty="0"/>
              <a:t> </a:t>
            </a:r>
            <a:r>
              <a:rPr lang="en-US" dirty="0" err="1"/>
              <a:t>ruimte</a:t>
            </a:r>
            <a:r>
              <a:rPr lang="en-US" dirty="0"/>
              <a:t> </a:t>
            </a:r>
            <a:r>
              <a:rPr lang="en-US" dirty="0" err="1"/>
              <a:t>zijn</a:t>
            </a:r>
            <a:r>
              <a:rPr lang="en-US" dirty="0"/>
              <a:t> </a:t>
            </a:r>
            <a:r>
              <a:rPr lang="en-US" dirty="0" err="1"/>
              <a:t>voor</a:t>
            </a:r>
            <a:r>
              <a:rPr lang="en-US" dirty="0"/>
              <a:t> </a:t>
            </a:r>
            <a:r>
              <a:rPr lang="en-US" dirty="0" err="1"/>
              <a:t>onduidelijkheid</a:t>
            </a:r>
            <a:r>
              <a:rPr lang="en-US" dirty="0"/>
              <a:t>. Het contract </a:t>
            </a:r>
            <a:r>
              <a:rPr lang="en-US" dirty="0" err="1"/>
              <a:t>vormt</a:t>
            </a:r>
            <a:r>
              <a:rPr lang="en-US" dirty="0"/>
              <a:t> het </a:t>
            </a:r>
            <a:r>
              <a:rPr lang="en-US" dirty="0" err="1"/>
              <a:t>eindresultaat</a:t>
            </a:r>
            <a:r>
              <a:rPr lang="en-US" dirty="0"/>
              <a:t> van </a:t>
            </a:r>
            <a:r>
              <a:rPr lang="en-US" dirty="0" err="1"/>
              <a:t>onderhandelingen</a:t>
            </a:r>
            <a:r>
              <a:rPr lang="en-US" dirty="0"/>
              <a:t> </a:t>
            </a:r>
            <a:r>
              <a:rPr lang="en-US" dirty="0" err="1"/>
              <a:t>en</a:t>
            </a:r>
            <a:r>
              <a:rPr lang="en-US" dirty="0"/>
              <a:t> alle </a:t>
            </a:r>
            <a:r>
              <a:rPr lang="en-US" dirty="0" err="1"/>
              <a:t>afspraken</a:t>
            </a:r>
            <a:r>
              <a:rPr lang="en-US" dirty="0"/>
              <a:t> </a:t>
            </a:r>
            <a:r>
              <a:rPr lang="en-US" dirty="0" err="1"/>
              <a:t>moeten</a:t>
            </a:r>
            <a:r>
              <a:rPr lang="en-US" dirty="0"/>
              <a:t> </a:t>
            </a:r>
            <a:r>
              <a:rPr lang="en-US" dirty="0" err="1"/>
              <a:t>kristalhelder</a:t>
            </a:r>
            <a:r>
              <a:rPr lang="en-US" dirty="0"/>
              <a:t> </a:t>
            </a:r>
            <a:r>
              <a:rPr lang="en-US" dirty="0" err="1"/>
              <a:t>zijn</a:t>
            </a:r>
            <a:r>
              <a:rPr lang="en-US" dirty="0"/>
              <a:t>. </a:t>
            </a:r>
            <a:r>
              <a:rPr lang="en-US" dirty="0" err="1"/>
              <a:t>Dit</a:t>
            </a:r>
            <a:r>
              <a:rPr lang="en-US" dirty="0"/>
              <a:t> is </a:t>
            </a:r>
            <a:r>
              <a:rPr lang="en-US" dirty="0" err="1"/>
              <a:t>essentieel</a:t>
            </a:r>
            <a:r>
              <a:rPr lang="en-US" dirty="0"/>
              <a:t> om </a:t>
            </a:r>
            <a:r>
              <a:rPr lang="en-US" dirty="0" err="1"/>
              <a:t>beide</a:t>
            </a:r>
            <a:r>
              <a:rPr lang="en-US" dirty="0"/>
              <a:t> </a:t>
            </a:r>
            <a:r>
              <a:rPr lang="en-US" dirty="0" err="1"/>
              <a:t>partijen</a:t>
            </a:r>
            <a:r>
              <a:rPr lang="en-US" dirty="0"/>
              <a:t> </a:t>
            </a:r>
            <a:r>
              <a:rPr lang="en-US" dirty="0" err="1"/>
              <a:t>een</a:t>
            </a:r>
            <a:r>
              <a:rPr lang="en-US" dirty="0"/>
              <a:t> </a:t>
            </a:r>
            <a:r>
              <a:rPr lang="en-US" dirty="0" err="1"/>
              <a:t>helder</a:t>
            </a:r>
            <a:r>
              <a:rPr lang="en-US" dirty="0"/>
              <a:t> </a:t>
            </a:r>
            <a:r>
              <a:rPr lang="en-US" dirty="0" err="1"/>
              <a:t>kader</a:t>
            </a:r>
            <a:r>
              <a:rPr lang="en-US" dirty="0"/>
              <a:t> </a:t>
            </a:r>
            <a:r>
              <a:rPr lang="en-US" dirty="0" err="1"/>
              <a:t>te</a:t>
            </a:r>
            <a:r>
              <a:rPr lang="en-US" dirty="0"/>
              <a:t> </a:t>
            </a:r>
            <a:r>
              <a:rPr lang="en-US" dirty="0" err="1"/>
              <a:t>bieden</a:t>
            </a:r>
            <a:r>
              <a:rPr lang="en-US" dirty="0"/>
              <a:t> </a:t>
            </a:r>
            <a:r>
              <a:rPr lang="en-US" dirty="0" err="1"/>
              <a:t>en</a:t>
            </a:r>
            <a:r>
              <a:rPr lang="en-US" dirty="0"/>
              <a:t> om </a:t>
            </a:r>
            <a:r>
              <a:rPr lang="en-US" dirty="0" err="1"/>
              <a:t>conflicten</a:t>
            </a:r>
            <a:r>
              <a:rPr lang="en-US" dirty="0"/>
              <a:t> </a:t>
            </a:r>
            <a:r>
              <a:rPr lang="en-US" dirty="0" err="1"/>
              <a:t>te</a:t>
            </a:r>
            <a:r>
              <a:rPr lang="en-US" dirty="0"/>
              <a:t> </a:t>
            </a:r>
            <a:r>
              <a:rPr lang="en-US" dirty="0" err="1"/>
              <a:t>vermijden</a:t>
            </a:r>
            <a:r>
              <a:rPr lang="en-US" dirty="0"/>
              <a:t>.</a:t>
            </a:r>
          </a:p>
          <a:p>
            <a:endParaRPr lang="en-US" dirty="0"/>
          </a:p>
          <a:p>
            <a:endParaRPr lang="en-US" dirty="0"/>
          </a:p>
          <a:p>
            <a:r>
              <a:rPr lang="en-US" dirty="0"/>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914400" y="4794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72100" cy="3081338"/>
          </a:xfrm>
          <a:prstGeom prst="rect">
            <a:avLst/>
          </a:prstGeom>
        </p:spPr>
        <p:txBody>
          <a:bodyPr vert="horz" lIns="91440" tIns="45720" rIns="91440" bIns="45720" rtlCol="0"/>
          <a:lstStyle/>
          <a:p>
            <a:r>
              <a:rPr lang="en-US" dirty="0" err="1"/>
              <a:t>Natuurlijk</a:t>
            </a:r>
            <a:r>
              <a:rPr lang="en-US" dirty="0"/>
              <a:t>, laten we </a:t>
            </a:r>
            <a:r>
              <a:rPr lang="en-US" dirty="0" err="1"/>
              <a:t>dit</a:t>
            </a:r>
            <a:r>
              <a:rPr lang="en-US" dirty="0"/>
              <a:t> </a:t>
            </a:r>
            <a:r>
              <a:rPr lang="en-US" dirty="0" err="1"/>
              <a:t>eenvoudig</a:t>
            </a:r>
            <a:r>
              <a:rPr lang="en-US" dirty="0"/>
              <a:t> </a:t>
            </a:r>
            <a:r>
              <a:rPr lang="en-US" dirty="0" err="1"/>
              <a:t>uitleggen</a:t>
            </a:r>
            <a:r>
              <a:rPr lang="en-US" dirty="0"/>
              <a:t>:</a:t>
            </a:r>
          </a:p>
          <a:p>
            <a:endParaRPr lang="en-US" dirty="0"/>
          </a:p>
          <a:p>
            <a:r>
              <a:rPr lang="en-US" dirty="0"/>
              <a:t>Stel je </a:t>
            </a:r>
            <a:r>
              <a:rPr lang="en-US" dirty="0" err="1"/>
              <a:t>voor</a:t>
            </a:r>
            <a:r>
              <a:rPr lang="en-US" dirty="0"/>
              <a:t> </a:t>
            </a:r>
            <a:r>
              <a:rPr lang="en-US" dirty="0" err="1"/>
              <a:t>dat</a:t>
            </a:r>
            <a:r>
              <a:rPr lang="en-US" dirty="0"/>
              <a:t> je </a:t>
            </a:r>
            <a:r>
              <a:rPr lang="en-US" dirty="0" err="1"/>
              <a:t>een</a:t>
            </a:r>
            <a:r>
              <a:rPr lang="en-US" dirty="0"/>
              <a:t> contract </a:t>
            </a:r>
            <a:r>
              <a:rPr lang="en-US" dirty="0" err="1"/>
              <a:t>hebt</a:t>
            </a:r>
            <a:r>
              <a:rPr lang="en-US" dirty="0"/>
              <a:t>, maar je </a:t>
            </a:r>
            <a:r>
              <a:rPr lang="en-US" dirty="0" err="1"/>
              <a:t>begrijpt</a:t>
            </a:r>
            <a:r>
              <a:rPr lang="en-US" dirty="0"/>
              <a:t> </a:t>
            </a:r>
            <a:r>
              <a:rPr lang="en-US" dirty="0" err="1"/>
              <a:t>niet</a:t>
            </a:r>
            <a:r>
              <a:rPr lang="en-US" dirty="0"/>
              <a:t> </a:t>
            </a:r>
            <a:r>
              <a:rPr lang="en-US" dirty="0" err="1"/>
              <a:t>echt</a:t>
            </a:r>
            <a:r>
              <a:rPr lang="en-US" dirty="0"/>
              <a:t> wat </a:t>
            </a:r>
            <a:r>
              <a:rPr lang="en-US" dirty="0" err="1"/>
              <a:t>erin</a:t>
            </a:r>
            <a:r>
              <a:rPr lang="en-US" dirty="0"/>
              <a:t> </a:t>
            </a:r>
            <a:r>
              <a:rPr lang="en-US" dirty="0" err="1"/>
              <a:t>staat</a:t>
            </a:r>
            <a:r>
              <a:rPr lang="en-US" dirty="0"/>
              <a:t>. Dat </a:t>
            </a:r>
            <a:r>
              <a:rPr lang="en-US" dirty="0" err="1"/>
              <a:t>kan</a:t>
            </a:r>
            <a:r>
              <a:rPr lang="en-US" dirty="0"/>
              <a:t> </a:t>
            </a:r>
            <a:r>
              <a:rPr lang="en-US" dirty="0" err="1"/>
              <a:t>problemen</a:t>
            </a:r>
            <a:r>
              <a:rPr lang="en-US" dirty="0"/>
              <a:t> </a:t>
            </a:r>
            <a:r>
              <a:rPr lang="en-US" dirty="0" err="1"/>
              <a:t>veroorzaken</a:t>
            </a:r>
            <a:r>
              <a:rPr lang="en-US" dirty="0"/>
              <a:t>, </a:t>
            </a:r>
            <a:r>
              <a:rPr lang="en-US" dirty="0" err="1"/>
              <a:t>toch</a:t>
            </a:r>
            <a:r>
              <a:rPr lang="en-US" dirty="0"/>
              <a:t>?</a:t>
            </a:r>
          </a:p>
          <a:p>
            <a:r>
              <a:rPr lang="en-US" dirty="0"/>
              <a:t>Het is </a:t>
            </a:r>
            <a:r>
              <a:rPr lang="en-US" dirty="0" err="1"/>
              <a:t>lastig</a:t>
            </a:r>
            <a:r>
              <a:rPr lang="en-US" dirty="0"/>
              <a:t> </a:t>
            </a:r>
            <a:r>
              <a:rPr lang="en-US" dirty="0" err="1"/>
              <a:t>wanneer</a:t>
            </a:r>
            <a:r>
              <a:rPr lang="en-US" dirty="0"/>
              <a:t> je </a:t>
            </a:r>
            <a:r>
              <a:rPr lang="en-US" dirty="0" err="1"/>
              <a:t>niet</a:t>
            </a:r>
            <a:r>
              <a:rPr lang="en-US" dirty="0"/>
              <a:t> </a:t>
            </a:r>
            <a:r>
              <a:rPr lang="en-US" dirty="0" err="1"/>
              <a:t>weet</a:t>
            </a:r>
            <a:r>
              <a:rPr lang="en-US" dirty="0"/>
              <a:t> wat er in het contract </a:t>
            </a:r>
            <a:r>
              <a:rPr lang="en-US" dirty="0" err="1"/>
              <a:t>staat</a:t>
            </a:r>
            <a:r>
              <a:rPr lang="en-US" dirty="0"/>
              <a:t> </a:t>
            </a:r>
            <a:r>
              <a:rPr lang="en-US" dirty="0" err="1"/>
              <a:t>en</a:t>
            </a:r>
            <a:r>
              <a:rPr lang="en-US" dirty="0"/>
              <a:t>/of je het </a:t>
            </a:r>
            <a:r>
              <a:rPr lang="en-US" dirty="0" err="1"/>
              <a:t>niet</a:t>
            </a:r>
            <a:r>
              <a:rPr lang="en-US" dirty="0"/>
              <a:t> </a:t>
            </a:r>
            <a:r>
              <a:rPr lang="en-US" dirty="0" err="1"/>
              <a:t>begrijpt</a:t>
            </a:r>
            <a:endParaRPr lang="en-US" dirty="0"/>
          </a:p>
          <a:p>
            <a:r>
              <a:rPr lang="en-US" dirty="0"/>
              <a:t>2. Of </a:t>
            </a:r>
            <a:r>
              <a:rPr lang="en-US" dirty="0" err="1"/>
              <a:t>misschien</a:t>
            </a:r>
            <a:r>
              <a:rPr lang="en-US" dirty="0"/>
              <a:t> </a:t>
            </a:r>
            <a:r>
              <a:rPr lang="en-US" dirty="0" err="1"/>
              <a:t>denk</a:t>
            </a:r>
            <a:r>
              <a:rPr lang="en-US" dirty="0"/>
              <a:t> </a:t>
            </a:r>
            <a:r>
              <a:rPr lang="en-US" dirty="0" err="1"/>
              <a:t>jij</a:t>
            </a:r>
            <a:r>
              <a:rPr lang="en-US" dirty="0"/>
              <a:t> </a:t>
            </a:r>
            <a:r>
              <a:rPr lang="en-US" dirty="0" err="1"/>
              <a:t>en</a:t>
            </a:r>
            <a:r>
              <a:rPr lang="en-US" dirty="0"/>
              <a:t> de </a:t>
            </a:r>
            <a:r>
              <a:rPr lang="en-US" dirty="0" err="1"/>
              <a:t>andere</a:t>
            </a:r>
            <a:r>
              <a:rPr lang="en-US" dirty="0"/>
              <a:t> </a:t>
            </a:r>
            <a:r>
              <a:rPr lang="en-US" dirty="0" err="1"/>
              <a:t>persoon</a:t>
            </a:r>
            <a:r>
              <a:rPr lang="en-US" dirty="0"/>
              <a:t> </a:t>
            </a:r>
            <a:r>
              <a:rPr lang="en-US" dirty="0" err="1"/>
              <a:t>dat</a:t>
            </a:r>
            <a:r>
              <a:rPr lang="en-US" dirty="0"/>
              <a:t> het contract </a:t>
            </a:r>
            <a:r>
              <a:rPr lang="en-US" dirty="0" err="1"/>
              <a:t>verschillende</a:t>
            </a:r>
            <a:r>
              <a:rPr lang="en-US" dirty="0"/>
              <a:t> </a:t>
            </a:r>
            <a:r>
              <a:rPr lang="en-US" dirty="0" err="1"/>
              <a:t>dingen</a:t>
            </a:r>
            <a:r>
              <a:rPr lang="en-US" dirty="0"/>
              <a:t> </a:t>
            </a:r>
            <a:r>
              <a:rPr lang="en-US" dirty="0" err="1"/>
              <a:t>zegt</a:t>
            </a:r>
            <a:r>
              <a:rPr lang="en-US" dirty="0"/>
              <a:t>. Dat </a:t>
            </a:r>
            <a:r>
              <a:rPr lang="en-US" dirty="0" err="1"/>
              <a:t>kan</a:t>
            </a:r>
            <a:r>
              <a:rPr lang="en-US" dirty="0"/>
              <a:t> </a:t>
            </a:r>
            <a:r>
              <a:rPr lang="en-US" dirty="0" err="1"/>
              <a:t>verwarrend</a:t>
            </a:r>
            <a:r>
              <a:rPr lang="en-US" dirty="0"/>
              <a:t> </a:t>
            </a:r>
            <a:r>
              <a:rPr lang="en-US" dirty="0" err="1"/>
              <a:t>zijn</a:t>
            </a:r>
            <a:r>
              <a:rPr lang="en-US" dirty="0"/>
              <a:t>.</a:t>
            </a:r>
          </a:p>
          <a:p>
            <a:r>
              <a:rPr lang="en-US" dirty="0"/>
              <a:t>	of </a:t>
            </a:r>
            <a:r>
              <a:rPr lang="en-US" dirty="0" err="1"/>
              <a:t>wanneer</a:t>
            </a:r>
            <a:r>
              <a:rPr lang="en-US" dirty="0"/>
              <a:t> </a:t>
            </a:r>
            <a:r>
              <a:rPr lang="en-US" dirty="0" err="1"/>
              <a:t>beide</a:t>
            </a:r>
            <a:r>
              <a:rPr lang="en-US" dirty="0"/>
              <a:t> </a:t>
            </a:r>
            <a:r>
              <a:rPr lang="en-US" dirty="0" err="1"/>
              <a:t>partijen</a:t>
            </a:r>
            <a:r>
              <a:rPr lang="en-US" dirty="0"/>
              <a:t> </a:t>
            </a:r>
            <a:r>
              <a:rPr lang="en-US" dirty="0" err="1"/>
              <a:t>vinden</a:t>
            </a:r>
            <a:r>
              <a:rPr lang="en-US" dirty="0"/>
              <a:t> </a:t>
            </a:r>
            <a:r>
              <a:rPr lang="en-US" dirty="0" err="1"/>
              <a:t>dat</a:t>
            </a:r>
            <a:r>
              <a:rPr lang="en-US" dirty="0"/>
              <a:t> er </a:t>
            </a:r>
            <a:r>
              <a:rPr lang="en-US" dirty="0" err="1"/>
              <a:t>iets</a:t>
            </a:r>
            <a:r>
              <a:rPr lang="en-US" dirty="0"/>
              <a:t> </a:t>
            </a:r>
            <a:r>
              <a:rPr lang="en-US" dirty="0" err="1"/>
              <a:t>anders</a:t>
            </a:r>
            <a:r>
              <a:rPr lang="en-US" dirty="0"/>
              <a:t> </a:t>
            </a:r>
            <a:r>
              <a:rPr lang="en-US" dirty="0" err="1"/>
              <a:t>staat</a:t>
            </a:r>
            <a:endParaRPr lang="en-US" dirty="0"/>
          </a:p>
          <a:p>
            <a:r>
              <a:rPr lang="en-US" dirty="0"/>
              <a:t>3. Als er </a:t>
            </a:r>
            <a:r>
              <a:rPr lang="en-US" dirty="0" err="1"/>
              <a:t>verwarring</a:t>
            </a:r>
            <a:r>
              <a:rPr lang="en-US" dirty="0"/>
              <a:t> is, </a:t>
            </a:r>
            <a:r>
              <a:rPr lang="en-US" dirty="0" err="1"/>
              <a:t>kan</a:t>
            </a:r>
            <a:r>
              <a:rPr lang="en-US" dirty="0"/>
              <a:t> </a:t>
            </a:r>
            <a:r>
              <a:rPr lang="en-US" dirty="0" err="1"/>
              <a:t>dat</a:t>
            </a:r>
            <a:r>
              <a:rPr lang="en-US" dirty="0"/>
              <a:t> </a:t>
            </a:r>
            <a:r>
              <a:rPr lang="en-US" dirty="0" err="1"/>
              <a:t>leiden</a:t>
            </a:r>
            <a:r>
              <a:rPr lang="en-US" dirty="0"/>
              <a:t> tot </a:t>
            </a:r>
            <a:r>
              <a:rPr lang="en-US" dirty="0" err="1"/>
              <a:t>ruzies</a:t>
            </a:r>
            <a:r>
              <a:rPr lang="en-US" dirty="0"/>
              <a:t>, </a:t>
            </a:r>
            <a:r>
              <a:rPr lang="en-US" dirty="0" err="1"/>
              <a:t>en</a:t>
            </a:r>
            <a:r>
              <a:rPr lang="en-US" dirty="0"/>
              <a:t> </a:t>
            </a:r>
            <a:r>
              <a:rPr lang="en-US" dirty="0" err="1"/>
              <a:t>ruzies</a:t>
            </a:r>
            <a:r>
              <a:rPr lang="en-US" dirty="0"/>
              <a:t> </a:t>
            </a:r>
            <a:r>
              <a:rPr lang="en-US" dirty="0" err="1"/>
              <a:t>kosten</a:t>
            </a:r>
            <a:r>
              <a:rPr lang="en-US" dirty="0"/>
              <a:t> </a:t>
            </a:r>
            <a:r>
              <a:rPr lang="en-US" dirty="0" err="1"/>
              <a:t>meestal</a:t>
            </a:r>
            <a:r>
              <a:rPr lang="en-US" dirty="0"/>
              <a:t> geld.</a:t>
            </a:r>
          </a:p>
          <a:p>
            <a:r>
              <a:rPr lang="en-US" dirty="0"/>
              <a:t>	</a:t>
            </a:r>
            <a:r>
              <a:rPr lang="en-US" dirty="0" err="1"/>
              <a:t>onduidelijkheid</a:t>
            </a:r>
            <a:r>
              <a:rPr lang="en-US" dirty="0"/>
              <a:t> is </a:t>
            </a:r>
            <a:r>
              <a:rPr lang="en-US" dirty="0" err="1"/>
              <a:t>een</a:t>
            </a:r>
            <a:r>
              <a:rPr lang="en-US" dirty="0"/>
              <a:t> </a:t>
            </a:r>
            <a:r>
              <a:rPr lang="en-US" dirty="0" err="1"/>
              <a:t>recept</a:t>
            </a:r>
            <a:r>
              <a:rPr lang="en-US" dirty="0"/>
              <a:t> </a:t>
            </a:r>
            <a:r>
              <a:rPr lang="en-US" dirty="0" err="1"/>
              <a:t>voor</a:t>
            </a:r>
            <a:r>
              <a:rPr lang="en-US" dirty="0"/>
              <a:t> conflict </a:t>
            </a:r>
            <a:r>
              <a:rPr lang="en-US" dirty="0" err="1"/>
              <a:t>en</a:t>
            </a:r>
            <a:r>
              <a:rPr lang="en-US" dirty="0"/>
              <a:t> conflict is </a:t>
            </a:r>
            <a:r>
              <a:rPr lang="en-US" dirty="0" err="1"/>
              <a:t>duur</a:t>
            </a:r>
            <a:r>
              <a:rPr lang="en-US" dirty="0"/>
              <a:t>.</a:t>
            </a:r>
          </a:p>
          <a:p>
            <a:endParaRPr lang="en-US" dirty="0"/>
          </a:p>
          <a:p>
            <a:r>
              <a:rPr lang="en-US" dirty="0"/>
              <a:t>Dus, het is </a:t>
            </a:r>
            <a:r>
              <a:rPr lang="en-US" dirty="0" err="1"/>
              <a:t>belangrijk</a:t>
            </a:r>
            <a:r>
              <a:rPr lang="en-US" dirty="0"/>
              <a:t> om </a:t>
            </a:r>
            <a:r>
              <a:rPr lang="en-US" dirty="0" err="1"/>
              <a:t>ervoor</a:t>
            </a:r>
            <a:r>
              <a:rPr lang="en-US" dirty="0"/>
              <a:t> </a:t>
            </a:r>
            <a:r>
              <a:rPr lang="en-US" dirty="0" err="1"/>
              <a:t>te</a:t>
            </a:r>
            <a:r>
              <a:rPr lang="en-US" dirty="0"/>
              <a:t> </a:t>
            </a:r>
            <a:r>
              <a:rPr lang="en-US" dirty="0" err="1"/>
              <a:t>zorgen</a:t>
            </a:r>
            <a:r>
              <a:rPr lang="en-US" dirty="0"/>
              <a:t> </a:t>
            </a:r>
            <a:r>
              <a:rPr lang="en-US" dirty="0" err="1"/>
              <a:t>dat</a:t>
            </a:r>
            <a:r>
              <a:rPr lang="en-US" dirty="0"/>
              <a:t> je </a:t>
            </a:r>
            <a:r>
              <a:rPr lang="en-US" dirty="0" err="1"/>
              <a:t>begrijpt</a:t>
            </a:r>
            <a:r>
              <a:rPr lang="en-US" dirty="0"/>
              <a:t> wat er in </a:t>
            </a:r>
            <a:r>
              <a:rPr lang="en-US" dirty="0" err="1"/>
              <a:t>een</a:t>
            </a:r>
            <a:r>
              <a:rPr lang="en-US" dirty="0"/>
              <a:t> contract </a:t>
            </a:r>
            <a:r>
              <a:rPr lang="en-US" dirty="0" err="1"/>
              <a:t>staat</a:t>
            </a:r>
            <a:r>
              <a:rPr lang="en-US" dirty="0"/>
              <a:t> om </a:t>
            </a:r>
            <a:r>
              <a:rPr lang="en-US" dirty="0" err="1"/>
              <a:t>problemen</a:t>
            </a:r>
            <a:r>
              <a:rPr lang="en-US" dirty="0"/>
              <a:t> </a:t>
            </a:r>
            <a:r>
              <a:rPr lang="en-US" dirty="0" err="1"/>
              <a:t>en</a:t>
            </a:r>
            <a:r>
              <a:rPr lang="en-US" dirty="0"/>
              <a:t> </a:t>
            </a:r>
            <a:r>
              <a:rPr lang="en-US" dirty="0" err="1"/>
              <a:t>kosten</a:t>
            </a:r>
            <a:r>
              <a:rPr lang="en-US" dirty="0"/>
              <a:t> </a:t>
            </a:r>
            <a:r>
              <a:rPr lang="en-US" dirty="0" err="1"/>
              <a:t>te</a:t>
            </a:r>
            <a:r>
              <a:rPr lang="en-US" dirty="0"/>
              <a:t> </a:t>
            </a:r>
            <a:r>
              <a:rPr lang="en-US" dirty="0" err="1"/>
              <a:t>voorkomen</a:t>
            </a:r>
            <a:r>
              <a:rPr lang="en-US" dirty="0"/>
              <a:t>.</a:t>
            </a:r>
          </a:p>
          <a:p>
            <a:r>
              <a:rPr lang="en-US" sz="1400" dirty="0"/>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a:xfrm>
            <a:off x="5880496" y="2738438"/>
            <a:ext cx="6527007" cy="6527007"/>
          </a:xfrm>
          <a:prstGeom prst="rect">
            <a:avLst/>
          </a:prstGeom>
        </p:spPr>
      </p:pic>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Juridische termen</a:t>
            </a: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509043"/>
            <a:ext cx="15590520" cy="2384380"/>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Opdracht 1 Heldere communicatie</a:t>
            </a:r>
          </a:p>
          <a:p>
            <a:pPr algn="l">
              <a:lnSpc>
                <a:spcPts val="5184"/>
              </a:lnSpc>
            </a:pPr>
            <a:r>
              <a:rPr lang="en-US" sz="4800">
                <a:solidFill>
                  <a:srgbClr val="000000"/>
                </a:solidFill>
                <a:latin typeface="Arimo"/>
                <a:ea typeface="Arimo"/>
                <a:cs typeface="Arimo"/>
                <a:sym typeface="Arimo"/>
              </a:rPr>
              <a:t>inleiding</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Check je contract:</a:t>
            </a:r>
          </a:p>
          <a:p>
            <a:pPr marL="1445895" lvl="2" indent="-481965" algn="l">
              <a:lnSpc>
                <a:spcPts val="4536"/>
              </a:lnSpc>
              <a:buFont typeface="Arial"/>
              <a:buChar char="⚬"/>
            </a:pPr>
            <a:r>
              <a:rPr lang="en-US" sz="4200">
                <a:solidFill>
                  <a:srgbClr val="000000"/>
                </a:solidFill>
                <a:latin typeface="Arimo"/>
                <a:ea typeface="Arimo"/>
                <a:cs typeface="Arimo"/>
                <a:sym typeface="Arimo"/>
              </a:rPr>
              <a:t>Voorblad</a:t>
            </a:r>
          </a:p>
          <a:p>
            <a:pPr marL="1445895" lvl="2" indent="-481965" algn="l">
              <a:lnSpc>
                <a:spcPts val="4536"/>
              </a:lnSpc>
              <a:buFont typeface="Arial"/>
              <a:buChar char="⚬"/>
            </a:pPr>
            <a:r>
              <a:rPr lang="en-US" sz="4200">
                <a:solidFill>
                  <a:srgbClr val="000000"/>
                </a:solidFill>
                <a:latin typeface="Arimo"/>
                <a:ea typeface="Arimo"/>
                <a:cs typeface="Arimo"/>
                <a:sym typeface="Arimo"/>
              </a:rPr>
              <a:t>Jij/wij</a:t>
            </a:r>
          </a:p>
          <a:p>
            <a:pPr marL="1445895" lvl="2" indent="-481965" algn="l">
              <a:lnSpc>
                <a:spcPts val="4536"/>
              </a:lnSpc>
              <a:buFont typeface="Arial"/>
              <a:buChar char="⚬"/>
            </a:pPr>
            <a:r>
              <a:rPr lang="en-US" sz="4200">
                <a:solidFill>
                  <a:srgbClr val="000000"/>
                </a:solidFill>
                <a:latin typeface="Arimo"/>
                <a:ea typeface="Arimo"/>
                <a:cs typeface="Arimo"/>
                <a:sym typeface="Arimo"/>
              </a:rPr>
              <a:t>Structuur</a:t>
            </a:r>
          </a:p>
          <a:p>
            <a:pPr marL="1445895" lvl="2" indent="-481965" algn="l">
              <a:lnSpc>
                <a:spcPts val="4536"/>
              </a:lnSpc>
              <a:buFont typeface="Arial"/>
              <a:buChar char="⚬"/>
            </a:pPr>
            <a:r>
              <a:rPr lang="en-US" sz="4200">
                <a:solidFill>
                  <a:srgbClr val="000000"/>
                </a:solidFill>
                <a:latin typeface="Arimo"/>
                <a:ea typeface="Arimo"/>
                <a:cs typeface="Arimo"/>
                <a:sym typeface="Arimo"/>
              </a:rPr>
              <a:t>Geen lange zinnen</a:t>
            </a:r>
          </a:p>
          <a:p>
            <a:pPr marL="1445895" lvl="2" indent="-481965" algn="l">
              <a:lnSpc>
                <a:spcPts val="4536"/>
              </a:lnSpc>
              <a:buFont typeface="Arial"/>
              <a:buChar char="⚬"/>
            </a:pPr>
            <a:r>
              <a:rPr lang="en-US" sz="4200">
                <a:solidFill>
                  <a:srgbClr val="000000"/>
                </a:solidFill>
                <a:latin typeface="Arimo"/>
                <a:ea typeface="Arimo"/>
                <a:cs typeface="Arimo"/>
                <a:sym typeface="Arimo"/>
              </a:rPr>
              <a:t>Houd het eenvoudig</a:t>
            </a:r>
          </a:p>
          <a:p>
            <a:pPr marL="1445895" lvl="2" indent="-481965" algn="l">
              <a:lnSpc>
                <a:spcPts val="4536"/>
              </a:lnSpc>
              <a:buFont typeface="Arial"/>
              <a:buChar char="⚬"/>
            </a:pPr>
            <a:r>
              <a:rPr lang="en-US" sz="4200">
                <a:solidFill>
                  <a:srgbClr val="000000"/>
                </a:solidFill>
                <a:latin typeface="Arimo"/>
                <a:ea typeface="Arimo"/>
                <a:cs typeface="Arimo"/>
                <a:sym typeface="Arimo"/>
              </a:rPr>
              <a:t>Kort, kort, kort</a:t>
            </a:r>
          </a:p>
          <a:p>
            <a:pPr marL="1445895" lvl="2" indent="-481965" algn="l">
              <a:lnSpc>
                <a:spcPts val="4536"/>
              </a:lnSpc>
              <a:buFont typeface="Arial"/>
              <a:buChar char="⚬"/>
            </a:pPr>
            <a:r>
              <a:rPr lang="en-US" sz="4200">
                <a:solidFill>
                  <a:srgbClr val="000000"/>
                </a:solidFill>
                <a:latin typeface="Arimo"/>
                <a:ea typeface="Arimo"/>
                <a:cs typeface="Arimo"/>
                <a:sym typeface="Arimo"/>
              </a:rPr>
              <a:t>AI</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Partijen</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Wie?</a:t>
            </a:r>
          </a:p>
          <a:p>
            <a:pPr marL="1914525" lvl="3" indent="-478631" algn="l">
              <a:lnSpc>
                <a:spcPts val="3240"/>
              </a:lnSpc>
              <a:buFont typeface="Arial"/>
              <a:buChar char="￭"/>
            </a:pPr>
            <a:r>
              <a:rPr lang="en-US" sz="3000">
                <a:solidFill>
                  <a:srgbClr val="000000"/>
                </a:solidFill>
                <a:latin typeface="Arimo"/>
                <a:ea typeface="Arimo"/>
                <a:cs typeface="Arimo"/>
                <a:sym typeface="Arimo"/>
              </a:rPr>
              <a:t>Wij-Jij</a:t>
            </a:r>
          </a:p>
          <a:p>
            <a:pPr marL="3231833" lvl="5" indent="-538639" algn="l">
              <a:lnSpc>
                <a:spcPts val="2916"/>
              </a:lnSpc>
              <a:buFont typeface="Arial"/>
              <a:buChar char="⚬"/>
            </a:pPr>
            <a:r>
              <a:rPr lang="en-US" sz="2700">
                <a:solidFill>
                  <a:srgbClr val="000000"/>
                </a:solidFill>
                <a:latin typeface="Arimo"/>
                <a:ea typeface="Arimo"/>
                <a:cs typeface="Arimo"/>
                <a:sym typeface="Arimo"/>
              </a:rPr>
              <a:t>Persoonlijker, korter, inclusiever</a:t>
            </a:r>
          </a:p>
          <a:p>
            <a:pPr marL="760095" lvl="1" indent="-380048" algn="l">
              <a:lnSpc>
                <a:spcPts val="4536"/>
              </a:lnSpc>
              <a:buFont typeface="Arial"/>
              <a:buChar char="•"/>
            </a:pPr>
            <a:r>
              <a:rPr lang="en-US" sz="4200">
                <a:solidFill>
                  <a:srgbClr val="000000"/>
                </a:solidFill>
                <a:latin typeface="Arimo"/>
                <a:ea typeface="Arimo"/>
                <a:cs typeface="Arimo"/>
                <a:sym typeface="Arimo"/>
              </a:rPr>
              <a:t>Logo</a:t>
            </a:r>
          </a:p>
          <a:p>
            <a:pPr marL="760095" lvl="1" indent="-380048" algn="l">
              <a:lnSpc>
                <a:spcPts val="4536"/>
              </a:lnSpc>
              <a:buFont typeface="Arial"/>
              <a:buChar char="•"/>
            </a:pPr>
            <a:r>
              <a:rPr lang="en-US" sz="4200">
                <a:solidFill>
                  <a:srgbClr val="000000"/>
                </a:solidFill>
                <a:latin typeface="Arimo"/>
                <a:ea typeface="Arimo"/>
                <a:cs typeface="Arimo"/>
                <a:sym typeface="Arimo"/>
              </a:rPr>
              <a:t>Gezamenlijk doel</a:t>
            </a:r>
          </a:p>
          <a:p>
            <a:pPr marL="760095" lvl="1" indent="-380048" algn="l">
              <a:lnSpc>
                <a:spcPts val="4536"/>
              </a:lnSpc>
              <a:buFont typeface="Arial"/>
              <a:buChar char="•"/>
            </a:pPr>
            <a:r>
              <a:rPr lang="en-US" sz="4200">
                <a:solidFill>
                  <a:srgbClr val="000000"/>
                </a:solidFill>
                <a:latin typeface="Arimo"/>
                <a:ea typeface="Arimo"/>
                <a:cs typeface="Arimo"/>
                <a:sym typeface="Arimo"/>
              </a:rPr>
              <a:t>Ingangsdatum</a:t>
            </a:r>
          </a:p>
          <a:p>
            <a:pPr marL="760095" lvl="1" indent="-380048" algn="l">
              <a:lnSpc>
                <a:spcPts val="4536"/>
              </a:lnSpc>
              <a:buFont typeface="Arial"/>
              <a:buChar char="•"/>
            </a:pPr>
            <a:r>
              <a:rPr lang="en-US" sz="4200">
                <a:solidFill>
                  <a:srgbClr val="000000"/>
                </a:solidFill>
                <a:latin typeface="Arimo"/>
                <a:ea typeface="Arimo"/>
                <a:cs typeface="Arimo"/>
                <a:sym typeface="Arimo"/>
              </a:rPr>
              <a:t>Wat is echt belangrijk?</a:t>
            </a:r>
          </a:p>
          <a:p>
            <a:pPr marL="760095" lvl="1" indent="-380048" algn="l">
              <a:lnSpc>
                <a:spcPts val="4536"/>
              </a:lnSpc>
            </a:pPr>
            <a:endParaRPr lang="en-US" sz="4200">
              <a:solidFill>
                <a:srgbClr val="000000"/>
              </a:solidFill>
              <a:latin typeface="Arimo"/>
              <a:ea typeface="Arimo"/>
              <a:cs typeface="Arimo"/>
              <a:sym typeface="Arimo"/>
            </a:endParaRP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Opdracht 1a</a:t>
            </a:r>
          </a:p>
        </p:txBody>
      </p:sp>
      <p:sp>
        <p:nvSpPr>
          <p:cNvPr id="3" name="TextBox 3"/>
          <p:cNvSpPr txBox="1"/>
          <p:nvPr/>
        </p:nvSpPr>
        <p:spPr>
          <a:xfrm>
            <a:off x="1348740" y="2886210"/>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Pak je contracten erbij, ga aan de slag met jullie voorbladen. </a:t>
            </a:r>
          </a:p>
          <a:p>
            <a:pPr marL="760095" lvl="1" indent="-380048" algn="l">
              <a:lnSpc>
                <a:spcPts val="4536"/>
              </a:lnSpc>
            </a:pPr>
            <a:endParaRPr lang="en-US" sz="4200">
              <a:solidFill>
                <a:srgbClr val="000000"/>
              </a:solidFill>
              <a:latin typeface="Arimo"/>
              <a:ea typeface="Arimo"/>
              <a:cs typeface="Arimo"/>
              <a:sym typeface="Arimo"/>
            </a:endParaRP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Jij- Wij</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Kies voor "jij" en "wij" om je tekst persoonlijker, korter en inclusiever te maken. Als dit niet mogelijk is, gebruik dan in ieder geval de specifieke namen van de betrokken partijen, zoals "Bijenkorf" in plaats van "afnemer" en "Painting the Past" in plaats van "leverancier." Dit maakt je tekst helderder en directer. </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Structuur</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Zorg voor een sterke structuur in je tekst door actieve werkwoorden en duidelijke zelfstandige naamwoorden te gebruiken. </a:t>
            </a:r>
          </a:p>
          <a:p>
            <a:pPr marL="760095" lvl="1" indent="-380048" algn="l">
              <a:lnSpc>
                <a:spcPts val="4536"/>
              </a:lnSpc>
              <a:buFont typeface="Arial"/>
              <a:buChar char="•"/>
            </a:pPr>
            <a:r>
              <a:rPr lang="en-US" sz="4200">
                <a:solidFill>
                  <a:srgbClr val="000000"/>
                </a:solidFill>
                <a:latin typeface="Arimo"/>
                <a:ea typeface="Arimo"/>
                <a:cs typeface="Arimo"/>
                <a:sym typeface="Arimo"/>
              </a:rPr>
              <a:t>Vermijd bijwoorden en bijvoeglijke naamwoorden, want die kunnen de boodschap verwarren. Ook ingewikkelde zinnen met tussenzetsels maken de tekst moeilijker te begrijpen. </a:t>
            </a:r>
          </a:p>
          <a:p>
            <a:pPr marL="760095" lvl="1" indent="-380048" algn="l">
              <a:lnSpc>
                <a:spcPts val="4536"/>
              </a:lnSpc>
              <a:buFont typeface="Arial"/>
              <a:buChar char="•"/>
            </a:pPr>
            <a:r>
              <a:rPr lang="en-US" sz="4200">
                <a:solidFill>
                  <a:srgbClr val="000000"/>
                </a:solidFill>
                <a:latin typeface="Arimo"/>
                <a:ea typeface="Arimo"/>
                <a:cs typeface="Arimo"/>
                <a:sym typeface="Arimo"/>
              </a:rPr>
              <a:t>Houd de relatie tussen werkwoorden en zelfstandige naamwoorden zo direct mogelijk.</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Geen lange zinnen</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Het is vaak nuttig om zinnen te splitsen! Want, eerlijk gezegd, de punt komt nooit snel genoeg. </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Houd het eenvoudig</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Verwijder overbodige herhalingen, extra informatie en uitzonderingen. Meestal zegt de hoofdregel genoeg.</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Houd het beknopt</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Schrijf alleen wat nodig is voor je lezer en vraag jezelf bij elk woord af of het essentieel is. Het verkorten van tekst vergt vaak meerdere herzieningen, want er valt vrijwel altijd nog iets te schrappen.</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AI is erg handig</a:t>
            </a:r>
          </a:p>
        </p:txBody>
      </p:sp>
      <p:sp>
        <p:nvSpPr>
          <p:cNvPr id="3" name="TextBox 3"/>
          <p:cNvSpPr txBox="1"/>
          <p:nvPr/>
        </p:nvSpPr>
        <p:spPr>
          <a:xfrm>
            <a:off x="1348740" y="2812733"/>
            <a:ext cx="15590520" cy="517893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ChatGPT staat klaar om je te ondersteunen bij het schrijven van heldere teksten. </a:t>
            </a:r>
          </a:p>
          <a:p>
            <a:pPr marL="760095" lvl="1" indent="-380048" algn="l">
              <a:lnSpc>
                <a:spcPts val="4536"/>
              </a:lnSpc>
            </a:pPr>
            <a:endParaRPr lang="en-US" sz="4200">
              <a:solidFill>
                <a:srgbClr val="000000"/>
              </a:solidFill>
              <a:latin typeface="Arimo"/>
              <a:ea typeface="Arimo"/>
              <a:cs typeface="Arimo"/>
              <a:sym typeface="Arimo"/>
            </a:endParaRPr>
          </a:p>
          <a:p>
            <a:pPr marL="760095" lvl="1" indent="-380048" algn="l">
              <a:lnSpc>
                <a:spcPts val="4536"/>
              </a:lnSpc>
              <a:buFont typeface="Arial"/>
              <a:buChar char="•"/>
            </a:pPr>
            <a:r>
              <a:rPr lang="en-US" sz="4200">
                <a:solidFill>
                  <a:srgbClr val="374151"/>
                </a:solidFill>
                <a:latin typeface="Arimo"/>
                <a:ea typeface="Arimo"/>
                <a:cs typeface="Arimo"/>
                <a:sym typeface="Arimo"/>
              </a:rPr>
              <a:t>Oorspronkelijke tekst: 'De wederpartij gaat ermee akkoord om onmiddellijk in te stemmen met eventuele wijzigingen in dit contract, mits deze schriftelijk zijn vastgelegd.' ChatGPT-vertaling: 'De andere partij stemt ermee in om meteen akkoord te gaan met eventuele veranderingen in dit contract, zolang deze schriftelijk worden vastgelegd.'</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Perceptie</a:t>
            </a: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000000"/>
                </a:solidFill>
                <a:latin typeface="TT Rounds Condensed"/>
                <a:ea typeface="TT Rounds Condensed"/>
                <a:cs typeface="TT Rounds Condensed"/>
                <a:sym typeface="TT Rounds Condensed"/>
              </a:rPr>
              <a:t>Voorbeelden</a:t>
            </a:r>
          </a:p>
        </p:txBody>
      </p:sp>
      <p:sp>
        <p:nvSpPr>
          <p:cNvPr id="3" name="TextBox 3"/>
          <p:cNvSpPr txBox="1"/>
          <p:nvPr/>
        </p:nvSpPr>
        <p:spPr>
          <a:xfrm>
            <a:off x="1348740" y="2850833"/>
            <a:ext cx="15590520" cy="5360442"/>
          </a:xfrm>
          <a:prstGeom prst="rect">
            <a:avLst/>
          </a:prstGeom>
        </p:spPr>
        <p:txBody>
          <a:bodyPr lIns="0" tIns="0" rIns="0" bIns="0" rtlCol="0" anchor="t">
            <a:spAutoFit/>
          </a:bodyPr>
          <a:lstStyle/>
          <a:p>
            <a:pPr marL="703088" lvl="1" indent="-351544" algn="l">
              <a:lnSpc>
                <a:spcPts val="3776"/>
              </a:lnSpc>
              <a:buFont typeface="Arial"/>
              <a:buChar char="•"/>
            </a:pPr>
            <a:r>
              <a:rPr lang="en-US" sz="3885" dirty="0" err="1">
                <a:solidFill>
                  <a:srgbClr val="000000"/>
                </a:solidFill>
                <a:latin typeface="Arimo"/>
                <a:ea typeface="Arimo"/>
                <a:cs typeface="Arimo"/>
                <a:sym typeface="Arimo"/>
              </a:rPr>
              <a:t>Onderwerp</a:t>
            </a:r>
            <a:r>
              <a:rPr lang="en-US" sz="3885" dirty="0">
                <a:solidFill>
                  <a:srgbClr val="000000"/>
                </a:solidFill>
                <a:latin typeface="Arimo"/>
                <a:ea typeface="Arimo"/>
                <a:cs typeface="Arimo"/>
                <a:sym typeface="Arimo"/>
              </a:rPr>
              <a:t>: </a:t>
            </a:r>
            <a:r>
              <a:rPr lang="en-US" sz="3885" b="1" dirty="0" err="1">
                <a:solidFill>
                  <a:srgbClr val="000000"/>
                </a:solidFill>
                <a:latin typeface="Arimo Bold"/>
                <a:ea typeface="Arimo Bold"/>
                <a:cs typeface="Arimo Bold"/>
                <a:sym typeface="Arimo Bold"/>
              </a:rPr>
              <a:t>Vertrouwelijkheid</a:t>
            </a:r>
            <a:r>
              <a:rPr lang="en-US" sz="3885" dirty="0">
                <a:solidFill>
                  <a:srgbClr val="000000"/>
                </a:solidFill>
                <a:latin typeface="Arimo"/>
                <a:ea typeface="Arimo"/>
                <a:cs typeface="Arimo"/>
                <a:sym typeface="Arimo"/>
              </a:rPr>
              <a:t> </a:t>
            </a:r>
          </a:p>
          <a:p>
            <a:pPr marL="703088" lvl="1" indent="-351544" algn="l">
              <a:lnSpc>
                <a:spcPts val="3776"/>
              </a:lnSpc>
              <a:buFont typeface="Arial"/>
              <a:buChar char="•"/>
            </a:pPr>
            <a:r>
              <a:rPr lang="en-US" sz="3885" dirty="0">
                <a:solidFill>
                  <a:srgbClr val="000000"/>
                </a:solidFill>
                <a:latin typeface="Arimo"/>
                <a:ea typeface="Arimo"/>
                <a:cs typeface="Arimo"/>
                <a:sym typeface="Arimo"/>
              </a:rPr>
              <a:t>Kopje: </a:t>
            </a:r>
            <a:r>
              <a:rPr lang="en-US" sz="3885" dirty="0" err="1">
                <a:solidFill>
                  <a:srgbClr val="000000"/>
                </a:solidFill>
                <a:latin typeface="Arimo"/>
                <a:ea typeface="Arimo"/>
                <a:cs typeface="Arimo"/>
                <a:sym typeface="Arimo"/>
              </a:rPr>
              <a:t>Vertrouwelijke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informatie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blijft</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altijd</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vertrouwelijk</a:t>
            </a:r>
            <a:r>
              <a:rPr lang="en-US" sz="3885" dirty="0">
                <a:solidFill>
                  <a:srgbClr val="000000"/>
                </a:solidFill>
                <a:latin typeface="Arimo"/>
                <a:ea typeface="Arimo"/>
                <a:cs typeface="Arimo"/>
                <a:sym typeface="Arimo"/>
              </a:rPr>
              <a:t>. </a:t>
            </a:r>
          </a:p>
          <a:p>
            <a:pPr marL="703088" lvl="1" indent="-351544" algn="l">
              <a:lnSpc>
                <a:spcPts val="3776"/>
              </a:lnSpc>
            </a:pPr>
            <a:r>
              <a:rPr lang="en-US" sz="3885" i="1" dirty="0">
                <a:solidFill>
                  <a:srgbClr val="000000"/>
                </a:solidFill>
                <a:latin typeface="Arimo Italics"/>
                <a:ea typeface="Arimo Italics"/>
                <a:cs typeface="Arimo Italics"/>
                <a:sym typeface="Arimo Italics"/>
              </a:rPr>
              <a:t>	Zorg </a:t>
            </a:r>
            <a:r>
              <a:rPr lang="en-US" sz="3885" i="1" dirty="0" err="1">
                <a:solidFill>
                  <a:srgbClr val="000000"/>
                </a:solidFill>
                <a:latin typeface="Arimo Italics"/>
                <a:ea typeface="Arimo Italics"/>
                <a:cs typeface="Arimo Italics"/>
                <a:sym typeface="Arimo Italics"/>
              </a:rPr>
              <a:t>voor</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beschrijvende</a:t>
            </a:r>
            <a:r>
              <a:rPr lang="en-US" sz="3885" i="1" dirty="0">
                <a:solidFill>
                  <a:srgbClr val="000000"/>
                </a:solidFill>
                <a:latin typeface="Arimo Italics"/>
                <a:ea typeface="Arimo Italics"/>
                <a:cs typeface="Arimo Italics"/>
                <a:sym typeface="Arimo Italics"/>
              </a:rPr>
              <a:t> kopjes, die het </a:t>
            </a:r>
            <a:r>
              <a:rPr lang="en-US" sz="3885" i="1" dirty="0" err="1">
                <a:solidFill>
                  <a:srgbClr val="000000"/>
                </a:solidFill>
                <a:latin typeface="Arimo Italics"/>
                <a:ea typeface="Arimo Italics"/>
                <a:cs typeface="Arimo Italics"/>
                <a:sym typeface="Arimo Italics"/>
              </a:rPr>
              <a:t>artikel</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samenvatten</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Dit</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zorgt</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voor</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een</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gelaagde</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structuur</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en</a:t>
            </a:r>
            <a:r>
              <a:rPr lang="en-US" sz="3885" i="1" dirty="0">
                <a:solidFill>
                  <a:srgbClr val="000000"/>
                </a:solidFill>
                <a:latin typeface="Arimo Italics"/>
                <a:ea typeface="Arimo Italics"/>
                <a:cs typeface="Arimo Italics"/>
                <a:sym typeface="Arimo Italics"/>
              </a:rPr>
              <a:t> je </a:t>
            </a:r>
            <a:r>
              <a:rPr lang="en-US" sz="3885" i="1" dirty="0" err="1">
                <a:solidFill>
                  <a:srgbClr val="000000"/>
                </a:solidFill>
                <a:latin typeface="Arimo Italics"/>
                <a:ea typeface="Arimo Italics"/>
                <a:cs typeface="Arimo Italics"/>
                <a:sym typeface="Arimo Italics"/>
              </a:rPr>
              <a:t>kunt</a:t>
            </a:r>
            <a:r>
              <a:rPr lang="en-US" sz="3885" i="1" dirty="0">
                <a:solidFill>
                  <a:srgbClr val="000000"/>
                </a:solidFill>
                <a:latin typeface="Arimo Italics"/>
                <a:ea typeface="Arimo Italics"/>
                <a:cs typeface="Arimo Italics"/>
                <a:sym typeface="Arimo Italics"/>
              </a:rPr>
              <a:t> in </a:t>
            </a:r>
            <a:r>
              <a:rPr lang="en-US" sz="3885" i="1" dirty="0" err="1">
                <a:solidFill>
                  <a:srgbClr val="000000"/>
                </a:solidFill>
                <a:latin typeface="Arimo Italics"/>
                <a:ea typeface="Arimo Italics"/>
                <a:cs typeface="Arimo Italics"/>
                <a:sym typeface="Arimo Italics"/>
              </a:rPr>
              <a:t>digitale</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contracten</a:t>
            </a:r>
            <a:r>
              <a:rPr lang="en-US" sz="3885" i="1" dirty="0">
                <a:solidFill>
                  <a:srgbClr val="000000"/>
                </a:solidFill>
                <a:latin typeface="Arimo Italics"/>
                <a:ea typeface="Arimo Italics"/>
                <a:cs typeface="Arimo Italics"/>
                <a:sym typeface="Arimo Italics"/>
              </a:rPr>
              <a:t> er </a:t>
            </a:r>
            <a:r>
              <a:rPr lang="en-US" sz="3885" i="1" dirty="0" err="1">
                <a:solidFill>
                  <a:srgbClr val="000000"/>
                </a:solidFill>
                <a:latin typeface="Arimo Italics"/>
                <a:ea typeface="Arimo Italics"/>
                <a:cs typeface="Arimo Italics"/>
                <a:sym typeface="Arimo Italics"/>
              </a:rPr>
              <a:t>makkelijk</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uitklapladders</a:t>
            </a:r>
            <a:r>
              <a:rPr lang="en-US" sz="3885" i="1" dirty="0">
                <a:solidFill>
                  <a:srgbClr val="000000"/>
                </a:solidFill>
                <a:latin typeface="Arimo Italics"/>
                <a:ea typeface="Arimo Italics"/>
                <a:cs typeface="Arimo Italics"/>
                <a:sym typeface="Arimo Italics"/>
              </a:rPr>
              <a:t> van </a:t>
            </a:r>
            <a:r>
              <a:rPr lang="en-US" sz="3885" i="1" dirty="0" err="1">
                <a:solidFill>
                  <a:srgbClr val="000000"/>
                </a:solidFill>
                <a:latin typeface="Arimo Italics"/>
                <a:ea typeface="Arimo Italics"/>
                <a:cs typeface="Arimo Italics"/>
                <a:sym typeface="Arimo Italics"/>
              </a:rPr>
              <a:t>maken</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Sowieso</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kan</a:t>
            </a:r>
            <a:r>
              <a:rPr lang="en-US" sz="3885" i="1" dirty="0">
                <a:solidFill>
                  <a:srgbClr val="000000"/>
                </a:solidFill>
                <a:latin typeface="Arimo Italics"/>
                <a:ea typeface="Arimo Italics"/>
                <a:cs typeface="Arimo Italics"/>
                <a:sym typeface="Arimo Italics"/>
              </a:rPr>
              <a:t> je </a:t>
            </a:r>
            <a:r>
              <a:rPr lang="en-US" sz="3885" i="1" dirty="0" err="1">
                <a:solidFill>
                  <a:srgbClr val="000000"/>
                </a:solidFill>
                <a:latin typeface="Arimo Italics"/>
                <a:ea typeface="Arimo Italics"/>
                <a:cs typeface="Arimo Italics"/>
                <a:sym typeface="Arimo Italics"/>
              </a:rPr>
              <a:t>ook</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een</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andere</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kleur</a:t>
            </a:r>
            <a:r>
              <a:rPr lang="en-US" sz="3885" i="1" dirty="0">
                <a:solidFill>
                  <a:srgbClr val="000000"/>
                </a:solidFill>
                <a:latin typeface="Arimo Italics"/>
                <a:ea typeface="Arimo Italics"/>
                <a:cs typeface="Arimo Italics"/>
                <a:sym typeface="Arimo Italics"/>
              </a:rPr>
              <a:t> of </a:t>
            </a:r>
            <a:r>
              <a:rPr lang="en-US" sz="3885" i="1" dirty="0" err="1">
                <a:solidFill>
                  <a:srgbClr val="000000"/>
                </a:solidFill>
                <a:latin typeface="Arimo Italics"/>
                <a:ea typeface="Arimo Italics"/>
                <a:cs typeface="Arimo Italics"/>
                <a:sym typeface="Arimo Italics"/>
              </a:rPr>
              <a:t>ander</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lettertype</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gebruiken</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zodat</a:t>
            </a:r>
            <a:r>
              <a:rPr lang="en-US" sz="3885" i="1" dirty="0">
                <a:solidFill>
                  <a:srgbClr val="000000"/>
                </a:solidFill>
                <a:latin typeface="Arimo Italics"/>
                <a:ea typeface="Arimo Italics"/>
                <a:cs typeface="Arimo Italics"/>
                <a:sym typeface="Arimo Italics"/>
              </a:rPr>
              <a:t> het </a:t>
            </a:r>
            <a:r>
              <a:rPr lang="en-US" sz="3885" i="1" dirty="0" err="1">
                <a:solidFill>
                  <a:srgbClr val="000000"/>
                </a:solidFill>
                <a:latin typeface="Arimo Italics"/>
                <a:ea typeface="Arimo Italics"/>
                <a:cs typeface="Arimo Italics"/>
                <a:sym typeface="Arimo Italics"/>
              </a:rPr>
              <a:t>onderscheidend</a:t>
            </a:r>
            <a:r>
              <a:rPr lang="en-US" sz="3885" i="1" dirty="0">
                <a:solidFill>
                  <a:srgbClr val="000000"/>
                </a:solidFill>
                <a:latin typeface="Arimo Italics"/>
                <a:ea typeface="Arimo Italics"/>
                <a:cs typeface="Arimo Italics"/>
                <a:sym typeface="Arimo Italics"/>
              </a:rPr>
              <a:t> in de </a:t>
            </a:r>
            <a:r>
              <a:rPr lang="en-US" sz="3885" i="1" dirty="0" err="1">
                <a:solidFill>
                  <a:srgbClr val="000000"/>
                </a:solidFill>
                <a:latin typeface="Arimo Italics"/>
                <a:ea typeface="Arimo Italics"/>
                <a:cs typeface="Arimo Italics"/>
                <a:sym typeface="Arimo Italics"/>
              </a:rPr>
              <a:t>tekst</a:t>
            </a:r>
            <a:r>
              <a:rPr lang="en-US" sz="3885" i="1" dirty="0">
                <a:solidFill>
                  <a:srgbClr val="000000"/>
                </a:solidFill>
                <a:latin typeface="Arimo Italics"/>
                <a:ea typeface="Arimo Italics"/>
                <a:cs typeface="Arimo Italics"/>
                <a:sym typeface="Arimo Italics"/>
              </a:rPr>
              <a:t> </a:t>
            </a:r>
            <a:r>
              <a:rPr lang="en-US" sz="3885" i="1" dirty="0" err="1">
                <a:solidFill>
                  <a:srgbClr val="000000"/>
                </a:solidFill>
                <a:latin typeface="Arimo Italics"/>
                <a:ea typeface="Arimo Italics"/>
                <a:cs typeface="Arimo Italics"/>
                <a:sym typeface="Arimo Italics"/>
              </a:rPr>
              <a:t>staat</a:t>
            </a:r>
            <a:r>
              <a:rPr lang="en-US" sz="3885" i="1" dirty="0">
                <a:solidFill>
                  <a:srgbClr val="000000"/>
                </a:solidFill>
                <a:latin typeface="Arimo Italics"/>
                <a:ea typeface="Arimo Italics"/>
                <a:cs typeface="Arimo Italics"/>
                <a:sym typeface="Arimo Italics"/>
              </a:rPr>
              <a:t>.</a:t>
            </a:r>
          </a:p>
          <a:p>
            <a:pPr marL="703088" lvl="1" indent="-351544" algn="l">
              <a:lnSpc>
                <a:spcPts val="3776"/>
              </a:lnSpc>
              <a:buFont typeface="Arial"/>
              <a:buChar char="•"/>
            </a:pPr>
            <a:r>
              <a:rPr lang="en-US" sz="3885" dirty="0" err="1">
                <a:solidFill>
                  <a:srgbClr val="000000"/>
                </a:solidFill>
                <a:latin typeface="Arimo"/>
                <a:ea typeface="Arimo"/>
                <a:cs typeface="Arimo"/>
                <a:sym typeface="Arimo"/>
              </a:rPr>
              <a:t>Tekst</a:t>
            </a:r>
            <a:r>
              <a:rPr lang="en-US" sz="3885" dirty="0">
                <a:solidFill>
                  <a:srgbClr val="000000"/>
                </a:solidFill>
                <a:latin typeface="Arimo"/>
                <a:ea typeface="Arimo"/>
                <a:cs typeface="Arimo"/>
                <a:sym typeface="Arimo"/>
              </a:rPr>
              <a:t>: We </a:t>
            </a:r>
            <a:r>
              <a:rPr lang="en-US" sz="3885" dirty="0" err="1">
                <a:solidFill>
                  <a:srgbClr val="000000"/>
                </a:solidFill>
                <a:latin typeface="Arimo"/>
                <a:ea typeface="Arimo"/>
                <a:cs typeface="Arimo"/>
                <a:sym typeface="Arimo"/>
              </a:rPr>
              <a:t>zijn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beiden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verplicht</a:t>
            </a:r>
            <a:r>
              <a:rPr lang="en-US" sz="3885" dirty="0">
                <a:solidFill>
                  <a:srgbClr val="000000"/>
                </a:solidFill>
                <a:latin typeface="Arimo"/>
                <a:ea typeface="Arimo"/>
                <a:cs typeface="Arimo"/>
                <a:sym typeface="Arimo"/>
              </a:rPr>
              <a:t> om alle </a:t>
            </a:r>
            <a:r>
              <a:rPr lang="en-US" sz="3885" dirty="0" err="1">
                <a:solidFill>
                  <a:srgbClr val="000000"/>
                </a:solidFill>
                <a:latin typeface="Arimo"/>
                <a:ea typeface="Arimo"/>
                <a:cs typeface="Arimo"/>
                <a:sym typeface="Arimo"/>
              </a:rPr>
              <a:t>vertrouwelijke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informatie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geheim</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te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houden</a:t>
            </a:r>
            <a:r>
              <a:rPr lang="en-US" sz="3885" dirty="0">
                <a:solidFill>
                  <a:srgbClr val="000000"/>
                </a:solidFill>
                <a:latin typeface="Arimo"/>
                <a:ea typeface="Arimo"/>
                <a:cs typeface="Arimo"/>
                <a:sym typeface="Arimo"/>
              </a:rPr>
              <a:t>. Als we </a:t>
            </a:r>
            <a:r>
              <a:rPr lang="en-US" sz="3885" dirty="0" err="1">
                <a:solidFill>
                  <a:srgbClr val="000000"/>
                </a:solidFill>
                <a:latin typeface="Arimo"/>
                <a:ea typeface="Arimo"/>
                <a:cs typeface="Arimo"/>
                <a:sym typeface="Arimo"/>
              </a:rPr>
              <a:t>deze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informatie</a:t>
            </a:r>
            <a:r>
              <a:rPr lang="en-US" sz="3885" dirty="0">
                <a:solidFill>
                  <a:srgbClr val="000000"/>
                </a:solidFill>
                <a:latin typeface="Arimo"/>
                <a:ea typeface="Arimo"/>
                <a:cs typeface="Arimo"/>
                <a:sym typeface="Arimo"/>
              </a:rPr>
              <a:t> met </a:t>
            </a:r>
            <a:r>
              <a:rPr lang="en-US" sz="3885" dirty="0" err="1">
                <a:solidFill>
                  <a:srgbClr val="000000"/>
                </a:solidFill>
                <a:latin typeface="Arimo"/>
                <a:ea typeface="Arimo"/>
                <a:cs typeface="Arimo"/>
                <a:sym typeface="Arimo"/>
              </a:rPr>
              <a:t>anderen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zoals</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adviseurs</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willen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delen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moeten</a:t>
            </a:r>
            <a:r>
              <a:rPr lang="en-US" sz="3885" dirty="0">
                <a:solidFill>
                  <a:srgbClr val="000000"/>
                </a:solidFill>
                <a:latin typeface="Arimo"/>
                <a:ea typeface="Arimo"/>
                <a:cs typeface="Arimo"/>
                <a:sym typeface="Arimo"/>
              </a:rPr>
              <a:t> we </a:t>
            </a:r>
            <a:r>
              <a:rPr lang="en-US" sz="3885" dirty="0" err="1">
                <a:solidFill>
                  <a:srgbClr val="000000"/>
                </a:solidFill>
                <a:latin typeface="Arimo"/>
                <a:ea typeface="Arimo"/>
                <a:cs typeface="Arimo"/>
                <a:sym typeface="Arimo"/>
              </a:rPr>
              <a:t>ervoor</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zorgen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dat</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deze</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personen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zich</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ook</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committeren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aan</a:t>
            </a:r>
            <a:r>
              <a:rPr lang="en-US" sz="3885" dirty="0">
                <a:solidFill>
                  <a:srgbClr val="000000"/>
                </a:solidFill>
                <a:latin typeface="Arimo"/>
                <a:ea typeface="Arimo"/>
                <a:cs typeface="Arimo"/>
                <a:sym typeface="Arimo"/>
              </a:rPr>
              <a:t> </a:t>
            </a:r>
            <a:r>
              <a:rPr lang="en-US" sz="3885" dirty="0" err="1">
                <a:solidFill>
                  <a:srgbClr val="000000"/>
                </a:solidFill>
                <a:latin typeface="Arimo"/>
                <a:ea typeface="Arimo"/>
                <a:cs typeface="Arimo"/>
                <a:sym typeface="Arimo"/>
              </a:rPr>
              <a:t>geheimhouding</a:t>
            </a:r>
            <a:r>
              <a:rPr lang="en-US" sz="3885" dirty="0">
                <a:solidFill>
                  <a:srgbClr val="000000"/>
                </a:solidFill>
                <a:latin typeface="Arimo"/>
                <a:ea typeface="Arimo"/>
                <a:cs typeface="Arimo"/>
                <a:sym typeface="Arimo"/>
              </a:rPr>
              <a:t>.</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Definities</a:t>
            </a:r>
          </a:p>
          <a:p>
            <a:pPr marL="542925" lvl="1" indent="-271462" algn="l">
              <a:lnSpc>
                <a:spcPts val="3240"/>
              </a:lnSpc>
            </a:pPr>
            <a:endParaRPr lang="en-US" sz="4200">
              <a:solidFill>
                <a:srgbClr val="000000"/>
              </a:solidFill>
              <a:latin typeface="Arimo"/>
              <a:ea typeface="Arimo"/>
              <a:cs typeface="Arimo"/>
              <a:sym typeface="Arimo"/>
            </a:endParaRPr>
          </a:p>
          <a:p>
            <a:pPr marL="1914525" lvl="3" indent="-478631" algn="l">
              <a:lnSpc>
                <a:spcPts val="3240"/>
              </a:lnSpc>
              <a:buFont typeface="Arial"/>
              <a:buChar char="￭"/>
            </a:pPr>
            <a:r>
              <a:rPr lang="en-US" sz="3000">
                <a:solidFill>
                  <a:srgbClr val="000000"/>
                </a:solidFill>
                <a:latin typeface="Arimo"/>
                <a:ea typeface="Arimo"/>
                <a:cs typeface="Arimo"/>
                <a:sym typeface="Arimo"/>
              </a:rPr>
              <a:t>Vertrouwelijke informatie is alle informatie waarvan je kunt vermoeden dat deze niet bestemd is voor derden. Bijvoorbeeld informatie over klanten, prijzen, strategie of uitvindingen.</a:t>
            </a:r>
          </a:p>
          <a:p>
            <a:pPr marL="1914525" lvl="3" indent="-478631" algn="l">
              <a:lnSpc>
                <a:spcPts val="3240"/>
              </a:lnSpc>
            </a:pPr>
            <a:endParaRPr lang="en-US" sz="3000">
              <a:solidFill>
                <a:srgbClr val="000000"/>
              </a:solidFill>
              <a:latin typeface="Arimo"/>
              <a:ea typeface="Arimo"/>
              <a:cs typeface="Arimo"/>
              <a:sym typeface="Arimo"/>
            </a:endParaRPr>
          </a:p>
          <a:p>
            <a:pPr marL="1914525" lvl="3" indent="-478631" algn="l">
              <a:lnSpc>
                <a:spcPts val="3240"/>
              </a:lnSpc>
            </a:pPr>
            <a:endParaRPr lang="en-US" sz="3000">
              <a:solidFill>
                <a:srgbClr val="000000"/>
              </a:solidFill>
              <a:latin typeface="Arimo"/>
              <a:ea typeface="Arimo"/>
              <a:cs typeface="Arimo"/>
              <a:sym typeface="Arimo"/>
            </a:endParaRP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460743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Kopje: </a:t>
            </a:r>
            <a:r>
              <a:rPr lang="en-US" sz="4200" b="1">
                <a:solidFill>
                  <a:srgbClr val="000000"/>
                </a:solidFill>
                <a:latin typeface="Arimo Bold"/>
                <a:ea typeface="Arimo Bold"/>
                <a:cs typeface="Arimo Bold"/>
                <a:sym typeface="Arimo Bold"/>
              </a:rPr>
              <a:t>Situaties waarin geheimhouding niet vereist is</a:t>
            </a:r>
          </a:p>
          <a:p>
            <a:pPr marL="760095" lvl="1" indent="-380048" algn="l">
              <a:lnSpc>
                <a:spcPts val="4536"/>
              </a:lnSpc>
              <a:buFont typeface="Arial"/>
              <a:buChar char="•"/>
            </a:pPr>
            <a:r>
              <a:rPr lang="en-US" sz="4200">
                <a:solidFill>
                  <a:srgbClr val="000000"/>
                </a:solidFill>
                <a:latin typeface="Arimo"/>
                <a:ea typeface="Arimo"/>
                <a:cs typeface="Arimo"/>
                <a:sym typeface="Arimo"/>
              </a:rPr>
              <a:t>Tekst: 1. Als de informatie al openbaar is, tenzij dit komt door schending van deze overeenkomst. 2. Als een partij schriftelijke toestemming heeft gegeven voor het delen van hun informatie. 3. Als openbaarmaking van de informatie vereist is door een toezichthouder of bevolen wordt door een rechter.</a:t>
            </a:r>
          </a:p>
          <a:p>
            <a:pPr marL="760095" lvl="1" indent="-380048" algn="l">
              <a:lnSpc>
                <a:spcPts val="4536"/>
              </a:lnSpc>
            </a:pPr>
            <a:endParaRPr lang="en-US" sz="4200">
              <a:solidFill>
                <a:srgbClr val="000000"/>
              </a:solidFill>
              <a:latin typeface="Arimo"/>
              <a:ea typeface="Arimo"/>
              <a:cs typeface="Arimo"/>
              <a:sym typeface="Arimo"/>
            </a:endParaRP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2892933"/>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Kopje:</a:t>
            </a:r>
            <a:r>
              <a:rPr lang="en-US" sz="4200" b="1">
                <a:solidFill>
                  <a:srgbClr val="000000"/>
                </a:solidFill>
                <a:latin typeface="Arimo Bold"/>
                <a:ea typeface="Arimo Bold"/>
                <a:cs typeface="Arimo Bold"/>
                <a:sym typeface="Arimo Bold"/>
              </a:rPr>
              <a:t> Teruggave of verwijderen van informatie</a:t>
            </a:r>
          </a:p>
          <a:p>
            <a:pPr marL="760095" lvl="1" indent="-380048" algn="l">
              <a:lnSpc>
                <a:spcPts val="4536"/>
              </a:lnSpc>
              <a:buFont typeface="Arial"/>
              <a:buChar char="•"/>
            </a:pPr>
            <a:r>
              <a:rPr lang="en-US" sz="4200">
                <a:solidFill>
                  <a:srgbClr val="000000"/>
                </a:solidFill>
                <a:latin typeface="Arimo"/>
                <a:ea typeface="Arimo"/>
                <a:cs typeface="Arimo"/>
                <a:sym typeface="Arimo"/>
              </a:rPr>
              <a:t>Tekst: Na het beëindigen van de overeenkomst kunnen we vragen aan  de andere partij om de vertrouwelijke informatie terug te geven of te wissen. We zullen allebei onmiddellijk gehoor geven aan een dergelijk verzoek.</a:t>
            </a: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Opdracht 1b</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Nu aan de slag, in tweetallen beoordeel de (concept) contracten.</a:t>
            </a:r>
          </a:p>
          <a:p>
            <a:pPr marL="760095" lvl="1" indent="-380048" algn="l">
              <a:lnSpc>
                <a:spcPts val="4536"/>
              </a:lnSpc>
            </a:pPr>
            <a:endParaRPr lang="en-US" sz="4200">
              <a:solidFill>
                <a:srgbClr val="000000"/>
              </a:solidFill>
              <a:latin typeface="Arimo"/>
              <a:ea typeface="Arimo"/>
              <a:cs typeface="Arimo"/>
              <a:sym typeface="Arimo"/>
            </a:endParaRPr>
          </a:p>
          <a:p>
            <a:pPr marL="760095" lvl="1" indent="-380048" algn="l">
              <a:lnSpc>
                <a:spcPts val="4536"/>
              </a:lnSpc>
            </a:pPr>
            <a:endParaRPr lang="en-US" sz="4200">
              <a:solidFill>
                <a:srgbClr val="000000"/>
              </a:solidFill>
              <a:latin typeface="Arimo"/>
              <a:ea typeface="Arimo"/>
              <a:cs typeface="Arimo"/>
              <a:sym typeface="Arimo"/>
            </a:endParaRPr>
          </a:p>
          <a:p>
            <a:pPr marL="760095" lvl="1" indent="-380048" algn="l">
              <a:lnSpc>
                <a:spcPts val="4536"/>
              </a:lnSpc>
              <a:buFont typeface="Arial"/>
              <a:buChar char="•"/>
            </a:pPr>
            <a:r>
              <a:rPr lang="en-US" sz="4200">
                <a:solidFill>
                  <a:srgbClr val="000000"/>
                </a:solidFill>
                <a:latin typeface="Arimo"/>
                <a:ea typeface="Arimo"/>
                <a:cs typeface="Arimo"/>
                <a:sym typeface="Arimo"/>
              </a:rPr>
              <a:t>Over 30 minuten weer terug in het lokaal</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000000"/>
                </a:solidFill>
                <a:latin typeface="TT Rounds Condensed"/>
                <a:ea typeface="TT Rounds Condensed"/>
                <a:cs typeface="TT Rounds Condensed"/>
                <a:sym typeface="TT Rounds Condensed"/>
              </a:rPr>
              <a:t>Evalueren</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Wat viel op?</a:t>
            </a:r>
          </a:p>
          <a:p>
            <a:pPr marL="760095" lvl="1" indent="-380048" algn="l">
              <a:lnSpc>
                <a:spcPts val="4536"/>
              </a:lnSpc>
              <a:buFont typeface="Arial"/>
              <a:buChar char="•"/>
            </a:pPr>
            <a:r>
              <a:rPr lang="en-US" sz="4200">
                <a:solidFill>
                  <a:srgbClr val="000000"/>
                </a:solidFill>
                <a:latin typeface="Arimo"/>
                <a:ea typeface="Arimo"/>
                <a:cs typeface="Arimo"/>
                <a:sym typeface="Arimo"/>
              </a:rPr>
              <a:t>Vertel?</a:t>
            </a:r>
          </a:p>
          <a:p>
            <a:pPr marL="760095" lvl="1" indent="-380048" algn="l">
              <a:lnSpc>
                <a:spcPts val="4536"/>
              </a:lnSpc>
            </a:pPr>
            <a:endParaRPr lang="en-US" sz="4200">
              <a:solidFill>
                <a:srgbClr val="000000"/>
              </a:solidFill>
              <a:latin typeface="Arimo"/>
              <a:ea typeface="Arimo"/>
              <a:cs typeface="Arimo"/>
              <a:sym typeface="Arimo"/>
            </a:endParaRP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577081"/>
          </a:xfrm>
          <a:prstGeom prst="rect">
            <a:avLst/>
          </a:prstGeom>
        </p:spPr>
        <p:txBody>
          <a:bodyPr lIns="0" tIns="0" rIns="0" bIns="0" rtlCol="0" anchor="t">
            <a:spAutoFit/>
          </a:bodyPr>
          <a:lstStyle/>
          <a:p>
            <a:pPr marL="760095" lvl="1" indent="-380048" algn="l">
              <a:lnSpc>
                <a:spcPts val="4536"/>
              </a:lnSpc>
              <a:buFont typeface="Arial"/>
              <a:buChar char="•"/>
            </a:pPr>
            <a:r>
              <a:rPr lang="en-US" sz="4200" dirty="0">
                <a:solidFill>
                  <a:srgbClr val="000000"/>
                </a:solidFill>
                <a:latin typeface="Arimo"/>
                <a:ea typeface="Arimo"/>
                <a:cs typeface="Arimo"/>
                <a:sym typeface="Arimo"/>
              </a:rPr>
              <a:t>Welkom de workshop </a:t>
            </a:r>
            <a:r>
              <a:rPr lang="en-US" sz="4200" dirty="0" err="1">
                <a:solidFill>
                  <a:srgbClr val="000000"/>
                </a:solidFill>
                <a:latin typeface="Arimo"/>
                <a:ea typeface="Arimo"/>
                <a:cs typeface="Arimo"/>
                <a:sym typeface="Arimo"/>
              </a:rPr>
              <a:t>samenwerkingscontract</a:t>
            </a:r>
            <a:r>
              <a:rPr lang="en-US" sz="4200" dirty="0">
                <a:solidFill>
                  <a:srgbClr val="000000"/>
                </a:solidFill>
                <a:latin typeface="Arimo"/>
                <a:ea typeface="Arimo"/>
                <a:cs typeface="Arimo"/>
                <a:sym typeface="Arimo"/>
              </a:rPr>
              <a:t> </a:t>
            </a: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Crazy Eights</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Pen/potlood</a:t>
            </a:r>
          </a:p>
          <a:p>
            <a:pPr marL="760095" lvl="1" indent="-380048" algn="l">
              <a:lnSpc>
                <a:spcPts val="4536"/>
              </a:lnSpc>
              <a:buFont typeface="Arial"/>
              <a:buChar char="•"/>
            </a:pPr>
            <a:r>
              <a:rPr lang="en-US" sz="4200">
                <a:solidFill>
                  <a:srgbClr val="000000"/>
                </a:solidFill>
                <a:latin typeface="Arimo"/>
                <a:ea typeface="Arimo"/>
                <a:cs typeface="Arimo"/>
                <a:sym typeface="Arimo"/>
              </a:rPr>
              <a:t>Papier</a:t>
            </a:r>
          </a:p>
          <a:p>
            <a:pPr marL="760095" lvl="1" indent="-380048" algn="l">
              <a:lnSpc>
                <a:spcPts val="4536"/>
              </a:lnSpc>
              <a:buFont typeface="Arial"/>
              <a:buChar char="•"/>
            </a:pPr>
            <a:r>
              <a:rPr lang="en-US" sz="4200">
                <a:solidFill>
                  <a:srgbClr val="000000"/>
                </a:solidFill>
                <a:latin typeface="Arimo"/>
                <a:ea typeface="Arimo"/>
                <a:cs typeface="Arimo"/>
                <a:sym typeface="Arimo"/>
              </a:rPr>
              <a:t>Vouwen</a:t>
            </a:r>
          </a:p>
          <a:p>
            <a:pPr marL="760095" lvl="1" indent="-380048" algn="l">
              <a:lnSpc>
                <a:spcPts val="4536"/>
              </a:lnSpc>
              <a:buFont typeface="Arial"/>
              <a:buChar char="•"/>
            </a:pPr>
            <a:r>
              <a:rPr lang="en-US" sz="4200">
                <a:solidFill>
                  <a:srgbClr val="000000"/>
                </a:solidFill>
                <a:latin typeface="Arimo"/>
                <a:ea typeface="Arimo"/>
                <a:cs typeface="Arimo"/>
                <a:sym typeface="Arimo"/>
              </a:rPr>
              <a:t>Acht vlakken</a:t>
            </a:r>
          </a:p>
          <a:p>
            <a:pPr marL="760095" lvl="1" indent="-380048" algn="l">
              <a:lnSpc>
                <a:spcPts val="4536"/>
              </a:lnSpc>
              <a:buFont typeface="Arial"/>
              <a:buChar char="•"/>
            </a:pPr>
            <a:r>
              <a:rPr lang="en-US" sz="4200">
                <a:solidFill>
                  <a:srgbClr val="000000"/>
                </a:solidFill>
                <a:latin typeface="Arimo"/>
                <a:ea typeface="Arimo"/>
                <a:cs typeface="Arimo"/>
                <a:sym typeface="Arimo"/>
              </a:rPr>
              <a:t>Acht minuten</a:t>
            </a:r>
          </a:p>
          <a:p>
            <a:pPr marL="760095" lvl="1" indent="-380048" algn="l">
              <a:lnSpc>
                <a:spcPts val="4536"/>
              </a:lnSpc>
            </a:pPr>
            <a:endParaRPr lang="en-US" sz="4200">
              <a:solidFill>
                <a:srgbClr val="000000"/>
              </a:solidFill>
              <a:latin typeface="Arimo"/>
              <a:ea typeface="Arimo"/>
              <a:cs typeface="Arimo"/>
              <a:sym typeface="Arimo"/>
            </a:endParaRPr>
          </a:p>
        </p:txBody>
      </p:sp>
      <p:sp>
        <p:nvSpPr>
          <p:cNvPr id="4" name="TextBox 4"/>
          <p:cNvSpPr txBox="1"/>
          <p:nvPr/>
        </p:nvSpPr>
        <p:spPr>
          <a:xfrm>
            <a:off x="2534604" y="5179695"/>
            <a:ext cx="8965200" cy="472083"/>
          </a:xfrm>
          <a:prstGeom prst="rect">
            <a:avLst/>
          </a:prstGeom>
        </p:spPr>
        <p:txBody>
          <a:bodyPr lIns="0" tIns="0" rIns="0" bIns="0" rtlCol="0" anchor="t">
            <a:spAutoFit/>
          </a:bodyPr>
          <a:lstStyle/>
          <a:p>
            <a:pPr algn="l">
              <a:lnSpc>
                <a:spcPts val="3240"/>
              </a:lnSpc>
            </a:pPr>
            <a:r>
              <a:rPr lang="en-US" sz="2700" spc="25">
                <a:solidFill>
                  <a:srgbClr val="000000"/>
                </a:solidFill>
                <a:latin typeface="TT Rounds Condensed"/>
                <a:ea typeface="TT Rounds Condensed"/>
                <a:cs typeface="TT Rounds Condensed"/>
                <a:sym typeface="TT Rounds Condensed"/>
              </a:rPr>
              <a:t> </a:t>
            </a:r>
          </a:p>
        </p:txBody>
      </p:sp>
      <p:sp>
        <p:nvSpPr>
          <p:cNvPr id="5" name="Freeform 5"/>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229666"/>
            <a:ext cx="15590520" cy="6990059"/>
          </a:xfrm>
          <a:prstGeom prst="rect">
            <a:avLst/>
          </a:prstGeom>
        </p:spPr>
        <p:txBody>
          <a:bodyPr lIns="0" tIns="0" rIns="0" bIns="0" rtlCol="0" anchor="t">
            <a:spAutoFit/>
          </a:bodyPr>
          <a:lstStyle/>
          <a:p>
            <a:pPr marL="703088" lvl="1" indent="-351544" algn="l">
              <a:lnSpc>
                <a:spcPts val="4195"/>
              </a:lnSpc>
              <a:buFont typeface="Arial"/>
              <a:buChar char="•"/>
            </a:pPr>
            <a:r>
              <a:rPr lang="en-US" sz="3885">
                <a:solidFill>
                  <a:srgbClr val="000000"/>
                </a:solidFill>
                <a:latin typeface="Arimo"/>
                <a:ea typeface="Arimo"/>
                <a:cs typeface="Arimo"/>
                <a:sym typeface="Arimo"/>
              </a:rPr>
              <a:t>Ga eens aan de slag met de volgende vragen, eerst individueel en vervolgens bespreek je de uitkomst gezamenlijk en vervang je de ‘ik’ door ‘wij’. Schrijf de antwoorden als bescheiden uitgangspunt in een bijlage van jullie samenwerkings-overeenkomst (mag als een soort kladje)</a:t>
            </a:r>
          </a:p>
          <a:p>
            <a:pPr marL="1288447" lvl="2" indent="-429482" algn="l">
              <a:lnSpc>
                <a:spcPts val="3596"/>
              </a:lnSpc>
              <a:buFont typeface="Arial"/>
              <a:buChar char="⚬"/>
            </a:pPr>
            <a:r>
              <a:rPr lang="en-US" sz="3330">
                <a:solidFill>
                  <a:srgbClr val="000000"/>
                </a:solidFill>
                <a:latin typeface="Arimo"/>
                <a:ea typeface="Arimo"/>
                <a:cs typeface="Arimo"/>
                <a:sym typeface="Arimo"/>
              </a:rPr>
              <a:t>Waarom kies ik voor deze relatie?</a:t>
            </a:r>
          </a:p>
          <a:p>
            <a:pPr marL="1288447" lvl="2" indent="-429482" algn="l">
              <a:lnSpc>
                <a:spcPts val="3596"/>
              </a:lnSpc>
              <a:buFont typeface="Arial"/>
              <a:buChar char="⚬"/>
            </a:pPr>
            <a:r>
              <a:rPr lang="en-US" sz="3330">
                <a:solidFill>
                  <a:srgbClr val="000000"/>
                </a:solidFill>
                <a:latin typeface="Arimo"/>
                <a:ea typeface="Arimo"/>
                <a:cs typeface="Arimo"/>
                <a:sym typeface="Arimo"/>
              </a:rPr>
              <a:t>Als ik aan succes denk wat stel ik me dan voor?</a:t>
            </a:r>
          </a:p>
          <a:p>
            <a:pPr marL="1288447" lvl="2" indent="-429482" algn="l">
              <a:lnSpc>
                <a:spcPts val="3596"/>
              </a:lnSpc>
              <a:buFont typeface="Arial"/>
              <a:buChar char="⚬"/>
            </a:pPr>
            <a:r>
              <a:rPr lang="en-US" sz="3330">
                <a:solidFill>
                  <a:srgbClr val="000000"/>
                </a:solidFill>
                <a:latin typeface="Arimo"/>
                <a:ea typeface="Arimo"/>
                <a:cs typeface="Arimo"/>
                <a:sym typeface="Arimo"/>
              </a:rPr>
              <a:t>Wanneer zijn mijn inspanningen de moeite waard?</a:t>
            </a:r>
          </a:p>
          <a:p>
            <a:pPr marL="1288447" lvl="2" indent="-429482" algn="l">
              <a:lnSpc>
                <a:spcPts val="3596"/>
              </a:lnSpc>
              <a:buFont typeface="Arial"/>
              <a:buChar char="⚬"/>
            </a:pPr>
            <a:r>
              <a:rPr lang="en-US" sz="3330">
                <a:solidFill>
                  <a:srgbClr val="000000"/>
                </a:solidFill>
                <a:latin typeface="Arimo"/>
                <a:ea typeface="Arimo"/>
                <a:cs typeface="Arimo"/>
                <a:sym typeface="Arimo"/>
              </a:rPr>
              <a:t>Wat zijn de gevolgen voor mij, voor ons als onze werkrelatie niet slaagt?</a:t>
            </a:r>
          </a:p>
          <a:p>
            <a:pPr marL="1288447" lvl="2" indent="-429482" algn="l">
              <a:lnSpc>
                <a:spcPts val="3596"/>
              </a:lnSpc>
              <a:buFont typeface="Arial"/>
              <a:buChar char="⚬"/>
            </a:pPr>
            <a:r>
              <a:rPr lang="en-US" sz="3330">
                <a:solidFill>
                  <a:srgbClr val="000000"/>
                </a:solidFill>
                <a:latin typeface="Arimo"/>
                <a:ea typeface="Arimo"/>
                <a:cs typeface="Arimo"/>
                <a:sym typeface="Arimo"/>
              </a:rPr>
              <a:t>Welke elementen zijn volgens mij de sleutel tot een ideaal systeem voor het omgaan met het onverwachte? Tegenslag op te vangen? </a:t>
            </a:r>
          </a:p>
          <a:p>
            <a:pPr marL="1288447" lvl="2" indent="-429482" algn="l">
              <a:lnSpc>
                <a:spcPts val="3596"/>
              </a:lnSpc>
            </a:pPr>
            <a:endParaRPr lang="en-US" sz="3330">
              <a:solidFill>
                <a:srgbClr val="000000"/>
              </a:solidFill>
              <a:latin typeface="Arimo"/>
              <a:ea typeface="Arimo"/>
              <a:cs typeface="Arimo"/>
              <a:sym typeface="Arimo"/>
            </a:endParaRPr>
          </a:p>
        </p:txBody>
      </p:sp>
      <p:sp>
        <p:nvSpPr>
          <p:cNvPr id="3" name="TextBox 3"/>
          <p:cNvSpPr txBox="1"/>
          <p:nvPr/>
        </p:nvSpPr>
        <p:spPr>
          <a:xfrm>
            <a:off x="4665482" y="4902696"/>
            <a:ext cx="8965200" cy="472083"/>
          </a:xfrm>
          <a:prstGeom prst="rect">
            <a:avLst/>
          </a:prstGeom>
        </p:spPr>
        <p:txBody>
          <a:bodyPr lIns="0" tIns="0" rIns="0" bIns="0" rtlCol="0" anchor="t">
            <a:spAutoFit/>
          </a:bodyPr>
          <a:lstStyle/>
          <a:p>
            <a:pPr algn="l">
              <a:lnSpc>
                <a:spcPts val="3240"/>
              </a:lnSpc>
            </a:pPr>
            <a:r>
              <a:rPr lang="en-US" sz="2700" spc="25">
                <a:solidFill>
                  <a:srgbClr val="000000"/>
                </a:solidFill>
                <a:latin typeface="TT Rounds Condensed"/>
                <a:ea typeface="TT Rounds Condensed"/>
                <a:cs typeface="TT Rounds Condensed"/>
                <a:sym typeface="TT Rounds Condensed"/>
              </a:rPr>
              <a:t> </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Vast tijdstip in jullie agenda</a:t>
            </a:r>
          </a:p>
          <a:p>
            <a:pPr marL="1445895" lvl="2" indent="-481965" algn="l">
              <a:lnSpc>
                <a:spcPts val="4536"/>
              </a:lnSpc>
              <a:buFont typeface="Arial"/>
              <a:buChar char="⚬"/>
            </a:pPr>
            <a:r>
              <a:rPr lang="en-US" sz="4200">
                <a:solidFill>
                  <a:srgbClr val="000000"/>
                </a:solidFill>
                <a:latin typeface="Arimo"/>
                <a:ea typeface="Arimo"/>
                <a:cs typeface="Arimo"/>
                <a:sym typeface="Arimo"/>
              </a:rPr>
              <a:t>Tip: zorg dat je het eerste half jaar deze tweemaal per maand in de agenda vastlegt.</a:t>
            </a:r>
          </a:p>
          <a:p>
            <a:pPr marL="760095" lvl="1" indent="-380048" algn="l">
              <a:lnSpc>
                <a:spcPts val="4536"/>
              </a:lnSpc>
              <a:buFont typeface="Arial"/>
              <a:buChar char="•"/>
            </a:pPr>
            <a:r>
              <a:rPr lang="en-US" sz="4200">
                <a:solidFill>
                  <a:srgbClr val="000000"/>
                </a:solidFill>
                <a:latin typeface="Arimo"/>
                <a:ea typeface="Arimo"/>
                <a:cs typeface="Arimo"/>
                <a:sym typeface="Arimo"/>
              </a:rPr>
              <a:t>Voorbeeld vragen:</a:t>
            </a:r>
          </a:p>
          <a:p>
            <a:pPr marL="1483042" lvl="2" indent="-494347" algn="l">
              <a:lnSpc>
                <a:spcPts val="3888"/>
              </a:lnSpc>
              <a:buFont typeface="Arial"/>
              <a:buChar char="⚬"/>
            </a:pPr>
            <a:r>
              <a:rPr lang="en-US" sz="3600">
                <a:solidFill>
                  <a:srgbClr val="000000"/>
                </a:solidFill>
                <a:latin typeface="Arimo"/>
                <a:ea typeface="Arimo"/>
                <a:cs typeface="Arimo"/>
                <a:sym typeface="Arimo"/>
              </a:rPr>
              <a:t>Wat waarderen we het meest aan het werkt dat we tot nu toe samen hebben gedaan?</a:t>
            </a:r>
          </a:p>
          <a:p>
            <a:pPr marL="1483042" lvl="2" indent="-494347" algn="l">
              <a:lnSpc>
                <a:spcPts val="3888"/>
              </a:lnSpc>
              <a:buFont typeface="Arial"/>
              <a:buChar char="⚬"/>
            </a:pPr>
            <a:r>
              <a:rPr lang="en-US" sz="3600">
                <a:solidFill>
                  <a:srgbClr val="000000"/>
                </a:solidFill>
                <a:latin typeface="Arimo"/>
                <a:ea typeface="Arimo"/>
                <a:cs typeface="Arimo"/>
                <a:sym typeface="Arimo"/>
              </a:rPr>
              <a:t>Wat werkt goed voor ons? Kunnen we daar meer van doen?</a:t>
            </a:r>
          </a:p>
          <a:p>
            <a:pPr marL="1483042" lvl="2" indent="-494347" algn="l">
              <a:lnSpc>
                <a:spcPts val="3888"/>
              </a:lnSpc>
              <a:buFont typeface="Arial"/>
              <a:buChar char="⚬"/>
            </a:pPr>
            <a:r>
              <a:rPr lang="en-US" sz="3600">
                <a:solidFill>
                  <a:srgbClr val="000000"/>
                </a:solidFill>
                <a:latin typeface="Arimo"/>
                <a:ea typeface="Arimo"/>
                <a:cs typeface="Arimo"/>
                <a:sym typeface="Arimo"/>
              </a:rPr>
              <a:t>Heeft ieder van ons het gevoel dat we krijgen wat we verwachten?</a:t>
            </a:r>
          </a:p>
          <a:p>
            <a:pPr marL="1483042" lvl="2" indent="-494347" algn="l">
              <a:lnSpc>
                <a:spcPts val="3888"/>
              </a:lnSpc>
              <a:buFont typeface="Arial"/>
              <a:buChar char="⚬"/>
            </a:pPr>
            <a:r>
              <a:rPr lang="en-US" sz="3600">
                <a:solidFill>
                  <a:srgbClr val="000000"/>
                </a:solidFill>
                <a:latin typeface="Arimo"/>
                <a:ea typeface="Arimo"/>
                <a:cs typeface="Arimo"/>
                <a:sym typeface="Arimo"/>
              </a:rPr>
              <a:t>Is er iets dat niet meer werkt voor één of meer van ons?</a:t>
            </a:r>
          </a:p>
          <a:p>
            <a:pPr marL="1483042" lvl="2" indent="-494347" algn="l">
              <a:lnSpc>
                <a:spcPts val="3888"/>
              </a:lnSpc>
            </a:pPr>
            <a:endParaRPr lang="en-US" sz="3600">
              <a:solidFill>
                <a:srgbClr val="000000"/>
              </a:solidFill>
              <a:latin typeface="Arimo"/>
              <a:ea typeface="Arimo"/>
              <a:cs typeface="Arimo"/>
              <a:sym typeface="Arimo"/>
            </a:endParaRPr>
          </a:p>
        </p:txBody>
      </p:sp>
      <p:sp>
        <p:nvSpPr>
          <p:cNvPr id="3" name="TextBox 3"/>
          <p:cNvSpPr txBox="1"/>
          <p:nvPr/>
        </p:nvSpPr>
        <p:spPr>
          <a:xfrm>
            <a:off x="4665482" y="4902696"/>
            <a:ext cx="8965200" cy="472083"/>
          </a:xfrm>
          <a:prstGeom prst="rect">
            <a:avLst/>
          </a:prstGeom>
        </p:spPr>
        <p:txBody>
          <a:bodyPr lIns="0" tIns="0" rIns="0" bIns="0" rtlCol="0" anchor="t">
            <a:spAutoFit/>
          </a:bodyPr>
          <a:lstStyle/>
          <a:p>
            <a:pPr algn="l">
              <a:lnSpc>
                <a:spcPts val="3240"/>
              </a:lnSpc>
            </a:pPr>
            <a:r>
              <a:rPr lang="en-US" sz="2700" spc="25">
                <a:solidFill>
                  <a:srgbClr val="000000"/>
                </a:solidFill>
                <a:latin typeface="TT Rounds Condensed"/>
                <a:ea typeface="TT Rounds Condensed"/>
                <a:cs typeface="TT Rounds Condensed"/>
                <a:sym typeface="TT Rounds Condensed"/>
              </a:rPr>
              <a:t> </a:t>
            </a: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631507"/>
            <a:ext cx="15590520"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ea typeface="Arimo"/>
                <a:cs typeface="Arimo"/>
                <a:sym typeface="Arimo"/>
              </a:rPr>
              <a:t>Contracten</a:t>
            </a:r>
          </a:p>
        </p:txBody>
      </p:sp>
      <p:sp>
        <p:nvSpPr>
          <p:cNvPr id="3" name="TextBox 3"/>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Duidelijk</a:t>
            </a:r>
          </a:p>
          <a:p>
            <a:pPr marL="760095" lvl="1" indent="-380048" algn="l">
              <a:lnSpc>
                <a:spcPts val="4536"/>
              </a:lnSpc>
              <a:buFont typeface="Arial"/>
              <a:buChar char="•"/>
            </a:pPr>
            <a:r>
              <a:rPr lang="en-US" sz="4200">
                <a:solidFill>
                  <a:srgbClr val="000000"/>
                </a:solidFill>
                <a:latin typeface="Arimo"/>
                <a:ea typeface="Arimo"/>
                <a:cs typeface="Arimo"/>
                <a:sym typeface="Arimo"/>
              </a:rPr>
              <a:t>Begrijpelijk</a:t>
            </a:r>
          </a:p>
          <a:p>
            <a:pPr marL="760095" lvl="1" indent="-380048" algn="l">
              <a:lnSpc>
                <a:spcPts val="4536"/>
              </a:lnSpc>
              <a:buFont typeface="Arial"/>
              <a:buChar char="•"/>
            </a:pPr>
            <a:r>
              <a:rPr lang="en-US" sz="4200">
                <a:solidFill>
                  <a:srgbClr val="000000"/>
                </a:solidFill>
                <a:latin typeface="Arimo"/>
                <a:ea typeface="Arimo"/>
                <a:cs typeface="Arimo"/>
                <a:sym typeface="Arimo"/>
              </a:rPr>
              <a:t>Bruikbaar</a:t>
            </a:r>
          </a:p>
          <a:p>
            <a:pPr marL="760095" lvl="1" indent="-380048" algn="l">
              <a:lnSpc>
                <a:spcPts val="4536"/>
              </a:lnSpc>
            </a:pPr>
            <a:endParaRPr lang="en-US" sz="4200">
              <a:solidFill>
                <a:srgbClr val="000000"/>
              </a:solidFill>
              <a:latin typeface="Arimo"/>
              <a:ea typeface="Arimo"/>
              <a:cs typeface="Arimo"/>
              <a:sym typeface="Arimo"/>
            </a:endParaRPr>
          </a:p>
        </p:txBody>
      </p:sp>
      <p:sp>
        <p:nvSpPr>
          <p:cNvPr id="4" name="Freeform 4"/>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2812733"/>
            <a:ext cx="15590520" cy="6406992"/>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00000"/>
                </a:solidFill>
                <a:latin typeface="Arimo"/>
                <a:ea typeface="Arimo"/>
                <a:cs typeface="Arimo"/>
                <a:sym typeface="Arimo"/>
              </a:rPr>
              <a:t>Vage taal</a:t>
            </a:r>
          </a:p>
          <a:p>
            <a:pPr marL="651510" lvl="1" indent="-325755" algn="l">
              <a:lnSpc>
                <a:spcPts val="3888"/>
              </a:lnSpc>
            </a:pPr>
            <a:endParaRPr lang="en-US" sz="4200">
              <a:solidFill>
                <a:srgbClr val="000000"/>
              </a:solidFill>
              <a:latin typeface="Arimo"/>
              <a:ea typeface="Arimo"/>
              <a:cs typeface="Arimo"/>
              <a:sym typeface="Arimo"/>
            </a:endParaRPr>
          </a:p>
          <a:p>
            <a:pPr marL="1337310" lvl="2" indent="-445770" algn="l">
              <a:lnSpc>
                <a:spcPts val="3888"/>
              </a:lnSpc>
              <a:buFont typeface="Arial"/>
              <a:buChar char="⚬"/>
            </a:pPr>
            <a:r>
              <a:rPr lang="en-US" sz="3600">
                <a:solidFill>
                  <a:srgbClr val="000000"/>
                </a:solidFill>
                <a:latin typeface="Arimo"/>
                <a:ea typeface="Arimo"/>
                <a:cs typeface="Arimo"/>
                <a:sym typeface="Arimo"/>
              </a:rPr>
              <a:t>Duidelijke taal voorkomt conflict</a:t>
            </a:r>
          </a:p>
          <a:p>
            <a:pPr marL="1337310" lvl="2" indent="-445770" algn="l">
              <a:lnSpc>
                <a:spcPts val="3888"/>
              </a:lnSpc>
            </a:pPr>
            <a:endParaRPr lang="en-US" sz="3600">
              <a:solidFill>
                <a:srgbClr val="000000"/>
              </a:solidFill>
              <a:latin typeface="Arimo"/>
              <a:ea typeface="Arimo"/>
              <a:cs typeface="Arimo"/>
              <a:sym typeface="Arimo"/>
            </a:endParaRPr>
          </a:p>
          <a:p>
            <a:pPr marL="1337310" lvl="2" indent="-445770" algn="l">
              <a:lnSpc>
                <a:spcPts val="3888"/>
              </a:lnSpc>
              <a:buFont typeface="Arial"/>
              <a:buChar char="⚬"/>
            </a:pPr>
            <a:r>
              <a:rPr lang="en-US" sz="3600" b="1">
                <a:solidFill>
                  <a:srgbClr val="000000"/>
                </a:solidFill>
                <a:latin typeface="Arimo Bold"/>
                <a:ea typeface="Arimo Bold"/>
                <a:cs typeface="Arimo Bold"/>
                <a:sym typeface="Arimo Bold"/>
              </a:rPr>
              <a:t>Een contract moet absoluut duidelijk zijn. Het is het officiële document dat de uitkomst is van onderhandelingen, en het is van het grootste belang dat alle afspraken begrijpelijk zijn. Dit zorgt voor een duidelijke leidraad voor alle betrokken partijen en helpt om problemen en onenigheden te voorkomen.</a:t>
            </a: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1240426"/>
            <a:ext cx="15590520" cy="6565900"/>
          </a:xfrm>
          <a:prstGeom prst="rect">
            <a:avLst/>
          </a:prstGeom>
        </p:spPr>
        <p:txBody>
          <a:bodyPr lIns="0" tIns="0" rIns="0" bIns="0" rtlCol="0" anchor="t">
            <a:spAutoFit/>
          </a:bodyPr>
          <a:lstStyle/>
          <a:p>
            <a:pPr algn="just">
              <a:lnSpc>
                <a:spcPts val="3240"/>
              </a:lnSpc>
            </a:pPr>
            <a:r>
              <a:rPr lang="en-US" sz="3000" dirty="0" err="1">
                <a:solidFill>
                  <a:srgbClr val="000000"/>
                </a:solidFill>
                <a:latin typeface="Arimo"/>
                <a:ea typeface="Arimo"/>
                <a:cs typeface="Arimo"/>
                <a:sym typeface="Arimo"/>
              </a:rPr>
              <a:t>Verplichtingen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dienen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strikt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te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worden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nageleefd</a:t>
            </a:r>
            <a:r>
              <a:rPr lang="en-US" sz="3000" dirty="0">
                <a:solidFill>
                  <a:srgbClr val="000000"/>
                </a:solidFill>
                <a:latin typeface="Arimo"/>
                <a:ea typeface="Arimo"/>
                <a:cs typeface="Arimo"/>
                <a:sym typeface="Arimo"/>
              </a:rPr>
              <a:t>:</a:t>
            </a:r>
          </a:p>
          <a:p>
            <a:pPr algn="just">
              <a:lnSpc>
                <a:spcPts val="3240"/>
              </a:lnSpc>
            </a:pPr>
            <a:endParaRPr lang="en-US" sz="3000" dirty="0">
              <a:solidFill>
                <a:srgbClr val="000000"/>
              </a:solidFill>
              <a:latin typeface="Arimo"/>
              <a:ea typeface="Arimo"/>
              <a:cs typeface="Arimo"/>
              <a:sym typeface="Arimo"/>
            </a:endParaRPr>
          </a:p>
          <a:p>
            <a:pPr marL="542925" lvl="1" indent="-271462" algn="l">
              <a:lnSpc>
                <a:spcPts val="3240"/>
              </a:lnSpc>
              <a:buFont typeface="Arial"/>
              <a:buChar char="•"/>
            </a:pPr>
            <a:r>
              <a:rPr lang="en-US" sz="3000" dirty="0">
                <a:solidFill>
                  <a:srgbClr val="000000"/>
                </a:solidFill>
                <a:latin typeface="Arimo"/>
                <a:ea typeface="Arimo"/>
                <a:cs typeface="Arimo"/>
                <a:sym typeface="Arimo"/>
              </a:rPr>
              <a:t>1. Het </a:t>
            </a:r>
            <a:r>
              <a:rPr lang="en-US" sz="3000" dirty="0" err="1">
                <a:solidFill>
                  <a:srgbClr val="000000"/>
                </a:solidFill>
                <a:latin typeface="Arimo"/>
                <a:ea typeface="Arimo"/>
                <a:cs typeface="Arimo"/>
                <a:sym typeface="Arimo"/>
              </a:rPr>
              <a:t>ontbreken</a:t>
            </a:r>
            <a:r>
              <a:rPr lang="en-US" sz="3000" dirty="0">
                <a:solidFill>
                  <a:srgbClr val="000000"/>
                </a:solidFill>
                <a:latin typeface="Arimo"/>
                <a:ea typeface="Arimo"/>
                <a:cs typeface="Arimo"/>
                <a:sym typeface="Arimo"/>
              </a:rPr>
              <a:t> van begrip over de </a:t>
            </a:r>
            <a:r>
              <a:rPr lang="en-US" sz="3000" dirty="0" err="1">
                <a:solidFill>
                  <a:srgbClr val="000000"/>
                </a:solidFill>
                <a:latin typeface="Arimo"/>
                <a:ea typeface="Arimo"/>
                <a:cs typeface="Arimo"/>
                <a:sym typeface="Arimo"/>
              </a:rPr>
              <a:t>contractuele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bepalingen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kan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leiden</a:t>
            </a:r>
            <a:r>
              <a:rPr lang="en-US" sz="3000" dirty="0">
                <a:solidFill>
                  <a:srgbClr val="000000"/>
                </a:solidFill>
                <a:latin typeface="Arimo"/>
                <a:ea typeface="Arimo"/>
                <a:cs typeface="Arimo"/>
                <a:sym typeface="Arimo"/>
              </a:rPr>
              <a:t> tot </a:t>
            </a:r>
            <a:r>
              <a:rPr lang="en-US" sz="3000" dirty="0" err="1">
                <a:solidFill>
                  <a:srgbClr val="000000"/>
                </a:solidFill>
                <a:latin typeface="Arimo"/>
                <a:ea typeface="Arimo"/>
                <a:cs typeface="Arimo"/>
                <a:sym typeface="Arimo"/>
              </a:rPr>
              <a:t>aanzienlijke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problemen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Bijvoorbeeld</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als</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huurder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niet</a:t>
            </a:r>
            <a:r>
              <a:rPr lang="en-US" sz="3000" dirty="0">
                <a:solidFill>
                  <a:srgbClr val="000000"/>
                </a:solidFill>
                <a:latin typeface="Arimo"/>
                <a:ea typeface="Arimo"/>
                <a:cs typeface="Arimo"/>
                <a:sym typeface="Arimo"/>
              </a:rPr>
              <a:t> op de </a:t>
            </a:r>
            <a:r>
              <a:rPr lang="en-US" sz="3000" dirty="0" err="1">
                <a:solidFill>
                  <a:srgbClr val="000000"/>
                </a:solidFill>
                <a:latin typeface="Arimo"/>
                <a:ea typeface="Arimo"/>
                <a:cs typeface="Arimo"/>
                <a:sym typeface="Arimo"/>
              </a:rPr>
              <a:t>hoogte</a:t>
            </a:r>
            <a:r>
              <a:rPr lang="en-US" sz="3000" dirty="0">
                <a:solidFill>
                  <a:srgbClr val="000000"/>
                </a:solidFill>
                <a:latin typeface="Arimo"/>
                <a:ea typeface="Arimo"/>
                <a:cs typeface="Arimo"/>
                <a:sym typeface="Arimo"/>
              </a:rPr>
              <a:t> is van de </a:t>
            </a:r>
            <a:r>
              <a:rPr lang="en-US" sz="3000" dirty="0" err="1">
                <a:solidFill>
                  <a:srgbClr val="000000"/>
                </a:solidFill>
                <a:latin typeface="Arimo"/>
                <a:ea typeface="Arimo"/>
                <a:cs typeface="Arimo"/>
                <a:sym typeface="Arimo"/>
              </a:rPr>
              <a:t>clausules</a:t>
            </a:r>
            <a:r>
              <a:rPr lang="en-US" sz="3000" dirty="0">
                <a:solidFill>
                  <a:srgbClr val="000000"/>
                </a:solidFill>
                <a:latin typeface="Arimo"/>
                <a:ea typeface="Arimo"/>
                <a:cs typeface="Arimo"/>
                <a:sym typeface="Arimo"/>
              </a:rPr>
              <a:t> in </a:t>
            </a:r>
            <a:r>
              <a:rPr lang="en-US" sz="3000" dirty="0" err="1">
                <a:solidFill>
                  <a:srgbClr val="000000"/>
                </a:solidFill>
                <a:latin typeface="Arimo"/>
                <a:ea typeface="Arimo"/>
                <a:cs typeface="Arimo"/>
                <a:sym typeface="Arimo"/>
              </a:rPr>
              <a:t>zijn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huurovereenkomst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kan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dit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leiden</a:t>
            </a:r>
            <a:r>
              <a:rPr lang="en-US" sz="3000" dirty="0">
                <a:solidFill>
                  <a:srgbClr val="000000"/>
                </a:solidFill>
                <a:latin typeface="Arimo"/>
                <a:ea typeface="Arimo"/>
                <a:cs typeface="Arimo"/>
                <a:sym typeface="Arimo"/>
              </a:rPr>
              <a:t> tot </a:t>
            </a:r>
            <a:r>
              <a:rPr lang="en-US" sz="3000" dirty="0" err="1">
                <a:solidFill>
                  <a:srgbClr val="000000"/>
                </a:solidFill>
                <a:latin typeface="Arimo"/>
                <a:ea typeface="Arimo"/>
                <a:cs typeface="Arimo"/>
                <a:sym typeface="Arimo"/>
              </a:rPr>
              <a:t>financiële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verplichtingen</a:t>
            </a:r>
            <a:r>
              <a:rPr lang="en-US" sz="3000" dirty="0">
                <a:solidFill>
                  <a:srgbClr val="000000"/>
                </a:solidFill>
                <a:latin typeface="Arimo"/>
                <a:ea typeface="Arimo"/>
                <a:cs typeface="Arimo"/>
                <a:sym typeface="Arimo"/>
              </a:rPr>
              <a:t> die </a:t>
            </a:r>
            <a:r>
              <a:rPr lang="en-US" sz="3000" dirty="0" err="1">
                <a:solidFill>
                  <a:srgbClr val="000000"/>
                </a:solidFill>
                <a:latin typeface="Arimo"/>
                <a:ea typeface="Arimo"/>
                <a:cs typeface="Arimo"/>
                <a:sym typeface="Arimo"/>
              </a:rPr>
              <a:t>hij</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niet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verwachtte</a:t>
            </a:r>
            <a:r>
              <a:rPr lang="en-US" sz="3000" dirty="0">
                <a:solidFill>
                  <a:srgbClr val="000000"/>
                </a:solidFill>
                <a:latin typeface="Arimo"/>
                <a:ea typeface="Arimo"/>
                <a:cs typeface="Arimo"/>
                <a:sym typeface="Arimo"/>
              </a:rPr>
              <a:t>.</a:t>
            </a:r>
          </a:p>
          <a:p>
            <a:pPr marL="542925" lvl="1" indent="-271462" algn="l">
              <a:lnSpc>
                <a:spcPts val="3240"/>
              </a:lnSpc>
              <a:buFont typeface="Arial"/>
              <a:buChar char="•"/>
            </a:pPr>
            <a:r>
              <a:rPr lang="en-US" sz="3000" dirty="0">
                <a:solidFill>
                  <a:srgbClr val="000000"/>
                </a:solidFill>
                <a:latin typeface="Arimo"/>
                <a:ea typeface="Arimo"/>
                <a:cs typeface="Arimo"/>
                <a:sym typeface="Arimo"/>
              </a:rPr>
              <a:t>2. </a:t>
            </a:r>
            <a:r>
              <a:rPr lang="en-US" sz="3000" dirty="0" err="1">
                <a:solidFill>
                  <a:srgbClr val="000000"/>
                </a:solidFill>
                <a:latin typeface="Arimo"/>
                <a:ea typeface="Arimo"/>
                <a:cs typeface="Arimo"/>
                <a:sym typeface="Arimo"/>
              </a:rPr>
              <a:t>Interpretatieverschillen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tussen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beide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partijen</a:t>
            </a:r>
            <a:r>
              <a:rPr lang="en-US" sz="3000" dirty="0">
                <a:solidFill>
                  <a:srgbClr val="000000"/>
                </a:solidFill>
                <a:latin typeface="Arimo"/>
                <a:ea typeface="Arimo"/>
                <a:cs typeface="Arimo"/>
                <a:sym typeface="Arimo"/>
              </a:rPr>
              <a:t> over de </a:t>
            </a:r>
            <a:r>
              <a:rPr lang="en-US" sz="3000" dirty="0" err="1">
                <a:solidFill>
                  <a:srgbClr val="000000"/>
                </a:solidFill>
                <a:latin typeface="Arimo"/>
                <a:ea typeface="Arimo"/>
                <a:cs typeface="Arimo"/>
                <a:sym typeface="Arimo"/>
              </a:rPr>
              <a:t>inhoud</a:t>
            </a:r>
            <a:r>
              <a:rPr lang="en-US" sz="3000" dirty="0">
                <a:solidFill>
                  <a:srgbClr val="000000"/>
                </a:solidFill>
                <a:latin typeface="Arimo"/>
                <a:ea typeface="Arimo"/>
                <a:cs typeface="Arimo"/>
                <a:sym typeface="Arimo"/>
              </a:rPr>
              <a:t> van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overeenkomst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kunnen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kostbare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conflicten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veroorzaken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Bijvoorbeeld</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wanneer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leverancier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koper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andere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mening</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hebben</a:t>
            </a:r>
            <a:r>
              <a:rPr lang="en-US" sz="3000" dirty="0">
                <a:solidFill>
                  <a:srgbClr val="000000"/>
                </a:solidFill>
                <a:latin typeface="Arimo"/>
                <a:ea typeface="Arimo"/>
                <a:cs typeface="Arimo"/>
                <a:sym typeface="Arimo"/>
              </a:rPr>
              <a:t> over de </a:t>
            </a:r>
            <a:r>
              <a:rPr lang="en-US" sz="3000" dirty="0" err="1">
                <a:solidFill>
                  <a:srgbClr val="000000"/>
                </a:solidFill>
                <a:latin typeface="Arimo"/>
                <a:ea typeface="Arimo"/>
                <a:cs typeface="Arimo"/>
                <a:sym typeface="Arimo"/>
              </a:rPr>
              <a:t>leveringsvoorwaarden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kan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dit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leiden</a:t>
            </a:r>
            <a:r>
              <a:rPr lang="en-US" sz="3000" dirty="0">
                <a:solidFill>
                  <a:srgbClr val="000000"/>
                </a:solidFill>
                <a:latin typeface="Arimo"/>
                <a:ea typeface="Arimo"/>
                <a:cs typeface="Arimo"/>
                <a:sym typeface="Arimo"/>
              </a:rPr>
              <a:t> tot </a:t>
            </a:r>
            <a:r>
              <a:rPr lang="en-US" sz="3000" dirty="0" err="1">
                <a:solidFill>
                  <a:srgbClr val="000000"/>
                </a:solidFill>
                <a:latin typeface="Arimo"/>
                <a:ea typeface="Arimo"/>
                <a:cs typeface="Arimo"/>
                <a:sym typeface="Arimo"/>
              </a:rPr>
              <a:t>vertragingen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en</a:t>
            </a:r>
            <a:r>
              <a:rPr lang="en-US" sz="3000" dirty="0">
                <a:solidFill>
                  <a:srgbClr val="000000"/>
                </a:solidFill>
                <a:latin typeface="Arimo"/>
                <a:ea typeface="Arimo"/>
                <a:cs typeface="Arimo"/>
                <a:sym typeface="Arimo"/>
              </a:rPr>
              <a:t> extra </a:t>
            </a:r>
            <a:r>
              <a:rPr lang="en-US" sz="3000" dirty="0" err="1">
                <a:solidFill>
                  <a:srgbClr val="000000"/>
                </a:solidFill>
                <a:latin typeface="Arimo"/>
                <a:ea typeface="Arimo"/>
                <a:cs typeface="Arimo"/>
                <a:sym typeface="Arimo"/>
              </a:rPr>
              <a:t>kosten</a:t>
            </a:r>
            <a:r>
              <a:rPr lang="en-US" sz="3000" dirty="0">
                <a:solidFill>
                  <a:srgbClr val="000000"/>
                </a:solidFill>
                <a:latin typeface="Arimo"/>
                <a:ea typeface="Arimo"/>
                <a:cs typeface="Arimo"/>
                <a:sym typeface="Arimo"/>
              </a:rPr>
              <a:t>.</a:t>
            </a:r>
          </a:p>
          <a:p>
            <a:pPr marL="542925" lvl="1" indent="-271462" algn="l">
              <a:lnSpc>
                <a:spcPts val="3240"/>
              </a:lnSpc>
              <a:buFont typeface="Arial"/>
              <a:buChar char="•"/>
            </a:pPr>
            <a:r>
              <a:rPr lang="en-US" sz="3000" dirty="0">
                <a:solidFill>
                  <a:srgbClr val="000000"/>
                </a:solidFill>
                <a:latin typeface="Arimo"/>
                <a:ea typeface="Arimo"/>
                <a:cs typeface="Arimo"/>
                <a:sym typeface="Arimo"/>
              </a:rPr>
              <a:t>3. </a:t>
            </a:r>
            <a:r>
              <a:rPr lang="en-US" sz="3000" dirty="0" err="1">
                <a:solidFill>
                  <a:srgbClr val="000000"/>
                </a:solidFill>
                <a:latin typeface="Arimo"/>
                <a:ea typeface="Arimo"/>
                <a:cs typeface="Arimo"/>
                <a:sym typeface="Arimo"/>
              </a:rPr>
              <a:t>Onvoldoende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helderheid</a:t>
            </a:r>
            <a:r>
              <a:rPr lang="en-US" sz="3000" dirty="0">
                <a:solidFill>
                  <a:srgbClr val="000000"/>
                </a:solidFill>
                <a:latin typeface="Arimo"/>
                <a:ea typeface="Arimo"/>
                <a:cs typeface="Arimo"/>
                <a:sym typeface="Arimo"/>
              </a:rPr>
              <a:t> in </a:t>
            </a:r>
            <a:r>
              <a:rPr lang="en-US" sz="3000" dirty="0" err="1">
                <a:solidFill>
                  <a:srgbClr val="000000"/>
                </a:solidFill>
                <a:latin typeface="Arimo"/>
                <a:ea typeface="Arimo"/>
                <a:cs typeface="Arimo"/>
                <a:sym typeface="Arimo"/>
              </a:rPr>
              <a:t>contracten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creëert</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vruchtbare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voedingsbodem</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voor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geschillen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juridische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geschillen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zijn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doorgaans</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kostbaar</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eenvoudige</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misverstand</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kan</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uitmonden</a:t>
            </a:r>
            <a:r>
              <a:rPr lang="en-US" sz="3000" dirty="0">
                <a:solidFill>
                  <a:srgbClr val="000000"/>
                </a:solidFill>
                <a:latin typeface="Arimo"/>
                <a:ea typeface="Arimo"/>
                <a:cs typeface="Arimo"/>
                <a:sym typeface="Arimo"/>
              </a:rPr>
              <a:t> in </a:t>
            </a:r>
            <a:r>
              <a:rPr lang="en-US" sz="3000" dirty="0" err="1">
                <a:solidFill>
                  <a:srgbClr val="000000"/>
                </a:solidFill>
                <a:latin typeface="Arimo"/>
                <a:ea typeface="Arimo"/>
                <a:cs typeface="Arimo"/>
                <a:sym typeface="Arimo"/>
              </a:rPr>
              <a:t>gerechtelijke</a:t>
            </a:r>
            <a:r>
              <a:rPr lang="en-US" sz="3000" dirty="0">
                <a:solidFill>
                  <a:srgbClr val="000000"/>
                </a:solidFill>
                <a:latin typeface="Arimo"/>
                <a:ea typeface="Arimo"/>
                <a:cs typeface="Arimo"/>
                <a:sym typeface="Arimo"/>
              </a:rPr>
              <a:t> procedures, wat </a:t>
            </a:r>
            <a:r>
              <a:rPr lang="en-US" sz="3000" dirty="0" err="1">
                <a:solidFill>
                  <a:srgbClr val="000000"/>
                </a:solidFill>
                <a:latin typeface="Arimo"/>
                <a:ea typeface="Arimo"/>
                <a:cs typeface="Arimo"/>
                <a:sym typeface="Arimo"/>
              </a:rPr>
              <a:t>zowel</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tijdrovend</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als</a:t>
            </a: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duur</a:t>
            </a:r>
            <a:r>
              <a:rPr lang="en-US" sz="3000" dirty="0">
                <a:solidFill>
                  <a:srgbClr val="000000"/>
                </a:solidFill>
                <a:latin typeface="Arimo"/>
                <a:ea typeface="Arimo"/>
                <a:cs typeface="Arimo"/>
                <a:sym typeface="Arimo"/>
              </a:rPr>
              <a:t> is.</a:t>
            </a:r>
          </a:p>
          <a:p>
            <a:pPr algn="just">
              <a:lnSpc>
                <a:spcPts val="3240"/>
              </a:lnSpc>
            </a:pPr>
            <a:r>
              <a:rPr lang="en-US" sz="3000" dirty="0">
                <a:solidFill>
                  <a:srgbClr val="000000"/>
                </a:solidFill>
                <a:latin typeface="Arimo"/>
                <a:ea typeface="Arimo"/>
                <a:cs typeface="Arimo"/>
                <a:sym typeface="Arimo"/>
              </a:rPr>
              <a:t>	</a:t>
            </a:r>
          </a:p>
          <a:p>
            <a:pPr marL="542925" lvl="1" indent="-271462" algn="l">
              <a:lnSpc>
                <a:spcPts val="3240"/>
              </a:lnSpc>
            </a:pPr>
            <a:endParaRPr lang="en-US" sz="3000" i="1" dirty="0">
              <a:solidFill>
                <a:srgbClr val="000000"/>
              </a:solidFill>
              <a:latin typeface="Arimo"/>
              <a:ea typeface="Arimo"/>
              <a:cs typeface="Arimo"/>
              <a:sym typeface="Arimo"/>
            </a:endParaRPr>
          </a:p>
          <a:p>
            <a:pPr marL="542925" lvl="1" indent="-271462" algn="l">
              <a:lnSpc>
                <a:spcPts val="3240"/>
              </a:lnSpc>
            </a:pPr>
            <a:r>
              <a:rPr lang="en-US" sz="3000" i="1" dirty="0" err="1">
                <a:solidFill>
                  <a:srgbClr val="000000"/>
                </a:solidFill>
                <a:latin typeface="Arimo"/>
                <a:ea typeface="Arimo"/>
                <a:cs typeface="Arimo"/>
                <a:sym typeface="Arimo"/>
              </a:rPr>
              <a:t>Kortom</a:t>
            </a:r>
            <a:r>
              <a:rPr lang="en-US" sz="3000" i="1" dirty="0">
                <a:solidFill>
                  <a:srgbClr val="000000"/>
                </a:solidFill>
                <a:latin typeface="Arimo"/>
                <a:ea typeface="Arimo"/>
                <a:cs typeface="Arimo"/>
                <a:sym typeface="Arimo"/>
              </a:rPr>
              <a:t>, het </a:t>
            </a:r>
            <a:r>
              <a:rPr lang="en-US" sz="3000" i="1" dirty="0" err="1">
                <a:solidFill>
                  <a:srgbClr val="000000"/>
                </a:solidFill>
                <a:latin typeface="Arimo"/>
                <a:ea typeface="Arimo"/>
                <a:cs typeface="Arimo"/>
                <a:sym typeface="Arimo"/>
              </a:rPr>
              <a:t>naleven</a:t>
            </a:r>
            <a:r>
              <a:rPr lang="en-US" sz="3000" i="1" dirty="0">
                <a:solidFill>
                  <a:srgbClr val="000000"/>
                </a:solidFill>
                <a:latin typeface="Arimo"/>
                <a:ea typeface="Arimo"/>
                <a:cs typeface="Arimo"/>
                <a:sym typeface="Arimo"/>
              </a:rPr>
              <a:t> van </a:t>
            </a:r>
            <a:r>
              <a:rPr lang="en-US" sz="3000" i="1" dirty="0" err="1">
                <a:solidFill>
                  <a:srgbClr val="000000"/>
                </a:solidFill>
                <a:latin typeface="Arimo"/>
                <a:ea typeface="Arimo"/>
                <a:cs typeface="Arimo"/>
                <a:sym typeface="Arimo"/>
              </a:rPr>
              <a:t>overeenkomsten</a:t>
            </a:r>
            <a:r>
              <a:rPr lang="en-US" sz="3000" i="1" dirty="0">
                <a:solidFill>
                  <a:srgbClr val="000000"/>
                </a:solidFill>
                <a:latin typeface="Arimo"/>
                <a:ea typeface="Arimo"/>
                <a:cs typeface="Arimo"/>
                <a:sym typeface="Arimo"/>
              </a:rPr>
              <a:t> is van </a:t>
            </a:r>
            <a:r>
              <a:rPr lang="en-US" sz="3000" i="1" dirty="0" err="1">
                <a:solidFill>
                  <a:srgbClr val="000000"/>
                </a:solidFill>
                <a:latin typeface="Arimo"/>
                <a:ea typeface="Arimo"/>
                <a:cs typeface="Arimo"/>
                <a:sym typeface="Arimo"/>
              </a:rPr>
              <a:t>essentieel</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belang</a:t>
            </a:r>
            <a:r>
              <a:rPr lang="en-US" sz="3000" i="1" dirty="0">
                <a:solidFill>
                  <a:srgbClr val="000000"/>
                </a:solidFill>
                <a:latin typeface="Arimo"/>
                <a:ea typeface="Arimo"/>
                <a:cs typeface="Arimo"/>
                <a:sym typeface="Arimo"/>
              </a:rPr>
              <a:t> om </a:t>
            </a:r>
            <a:r>
              <a:rPr lang="en-US" sz="3000" i="1" dirty="0" err="1">
                <a:solidFill>
                  <a:srgbClr val="000000"/>
                </a:solidFill>
                <a:latin typeface="Arimo"/>
                <a:ea typeface="Arimo"/>
                <a:cs typeface="Arimo"/>
                <a:sym typeface="Arimo"/>
              </a:rPr>
              <a:t>geschillen</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te</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voorkomen</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en</a:t>
            </a:r>
            <a:r>
              <a:rPr lang="en-US" sz="3000" i="1" dirty="0">
                <a:solidFill>
                  <a:srgbClr val="000000"/>
                </a:solidFill>
                <a:latin typeface="Arimo"/>
                <a:ea typeface="Arimo"/>
                <a:cs typeface="Arimo"/>
                <a:sym typeface="Arimo"/>
              </a:rPr>
              <a:t> om </a:t>
            </a:r>
            <a:r>
              <a:rPr lang="en-US" sz="3000" i="1" dirty="0" err="1">
                <a:solidFill>
                  <a:srgbClr val="000000"/>
                </a:solidFill>
                <a:latin typeface="Arimo"/>
                <a:ea typeface="Arimo"/>
                <a:cs typeface="Arimo"/>
                <a:sym typeface="Arimo"/>
              </a:rPr>
              <a:t>zekerheid</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en</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stabiliteit</a:t>
            </a:r>
            <a:r>
              <a:rPr lang="en-US" sz="3000" i="1" dirty="0">
                <a:solidFill>
                  <a:srgbClr val="000000"/>
                </a:solidFill>
                <a:latin typeface="Arimo"/>
                <a:ea typeface="Arimo"/>
                <a:cs typeface="Arimo"/>
                <a:sym typeface="Arimo"/>
              </a:rPr>
              <a:t> in </a:t>
            </a:r>
            <a:r>
              <a:rPr lang="en-US" sz="3000" i="1" dirty="0" err="1">
                <a:solidFill>
                  <a:srgbClr val="000000"/>
                </a:solidFill>
                <a:latin typeface="Arimo"/>
                <a:ea typeface="Arimo"/>
                <a:cs typeface="Arimo"/>
                <a:sym typeface="Arimo"/>
              </a:rPr>
              <a:t>zakelijke</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transacties</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te</a:t>
            </a:r>
            <a:r>
              <a:rPr lang="en-US" sz="3000" i="1" dirty="0">
                <a:solidFill>
                  <a:srgbClr val="000000"/>
                </a:solidFill>
                <a:latin typeface="Arimo"/>
                <a:ea typeface="Arimo"/>
                <a:cs typeface="Arimo"/>
                <a:sym typeface="Arimo"/>
              </a:rPr>
              <a:t> </a:t>
            </a:r>
            <a:r>
              <a:rPr lang="en-US" sz="3000" i="1" dirty="0" err="1">
                <a:solidFill>
                  <a:srgbClr val="000000"/>
                </a:solidFill>
                <a:latin typeface="Arimo"/>
                <a:ea typeface="Arimo"/>
                <a:cs typeface="Arimo"/>
                <a:sym typeface="Arimo"/>
              </a:rPr>
              <a:t>waarborgen</a:t>
            </a:r>
            <a:r>
              <a:rPr lang="en-US" sz="3000" i="1" dirty="0">
                <a:solidFill>
                  <a:srgbClr val="000000"/>
                </a:solidFill>
                <a:latin typeface="Arimo"/>
                <a:ea typeface="Arimo"/>
                <a:cs typeface="Arimo"/>
                <a:sym typeface="Arimo"/>
              </a:rPr>
              <a:t>.</a:t>
            </a:r>
          </a:p>
        </p:txBody>
      </p:sp>
      <p:sp>
        <p:nvSpPr>
          <p:cNvPr id="3" name="Freeform 3"/>
          <p:cNvSpPr/>
          <p:nvPr/>
        </p:nvSpPr>
        <p:spPr>
          <a:xfrm>
            <a:off x="16063233" y="8153400"/>
            <a:ext cx="1314450" cy="131445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3"/>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2497</Words>
  <Application>Microsoft Office PowerPoint</Application>
  <PresentationFormat>Aangepast</PresentationFormat>
  <Paragraphs>255</Paragraphs>
  <Slides>25</Slides>
  <Notes>25</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Arimo</vt:lpstr>
      <vt:lpstr>Arimo Italics</vt:lpstr>
      <vt:lpstr>Arial</vt:lpstr>
      <vt:lpstr>TT Rounds Condensed</vt:lpstr>
      <vt:lpstr>Arimo Bold</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Samenwerkingsovereenkomst Bedrijfsklaar kopieren.pptx</dc:title>
  <cp:lastModifiedBy>Dorrit Theunissen</cp:lastModifiedBy>
  <cp:revision>4</cp:revision>
  <dcterms:created xsi:type="dcterms:W3CDTF">2006-08-16T00:00:00Z</dcterms:created>
  <dcterms:modified xsi:type="dcterms:W3CDTF">2024-10-06T17:52:29Z</dcterms:modified>
  <dc:identifier>DAFyq_-PTIk</dc:identifier>
</cp:coreProperties>
</file>